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6"/>
  </p:notesMasterIdLst>
  <p:sldIdLst>
    <p:sldId id="256" r:id="rId2"/>
    <p:sldId id="458" r:id="rId3"/>
    <p:sldId id="461" r:id="rId4"/>
    <p:sldId id="497" r:id="rId5"/>
    <p:sldId id="438" r:id="rId6"/>
    <p:sldId id="439" r:id="rId7"/>
    <p:sldId id="336" r:id="rId8"/>
    <p:sldId id="339" r:id="rId9"/>
    <p:sldId id="340" r:id="rId10"/>
    <p:sldId id="341" r:id="rId11"/>
    <p:sldId id="342" r:id="rId12"/>
    <p:sldId id="343" r:id="rId13"/>
    <p:sldId id="390" r:id="rId14"/>
    <p:sldId id="391" r:id="rId15"/>
    <p:sldId id="440" r:id="rId16"/>
    <p:sldId id="442" r:id="rId17"/>
    <p:sldId id="326" r:id="rId18"/>
    <p:sldId id="452" r:id="rId19"/>
    <p:sldId id="327" r:id="rId20"/>
    <p:sldId id="409" r:id="rId21"/>
    <p:sldId id="448" r:id="rId22"/>
    <p:sldId id="408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293" r:id="rId34"/>
    <p:sldId id="422" r:id="rId35"/>
    <p:sldId id="295" r:id="rId36"/>
    <p:sldId id="423" r:id="rId37"/>
    <p:sldId id="424" r:id="rId38"/>
    <p:sldId id="425" r:id="rId39"/>
    <p:sldId id="453" r:id="rId40"/>
    <p:sldId id="462" r:id="rId41"/>
    <p:sldId id="463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498" r:id="rId60"/>
    <p:sldId id="499" r:id="rId61"/>
    <p:sldId id="501" r:id="rId62"/>
    <p:sldId id="502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7" r:id="rId73"/>
    <p:sldId id="366" r:id="rId74"/>
    <p:sldId id="373" r:id="rId75"/>
    <p:sldId id="369" r:id="rId76"/>
    <p:sldId id="370" r:id="rId77"/>
    <p:sldId id="371" r:id="rId78"/>
    <p:sldId id="372" r:id="rId79"/>
    <p:sldId id="374" r:id="rId80"/>
    <p:sldId id="375" r:id="rId81"/>
    <p:sldId id="377" r:id="rId82"/>
    <p:sldId id="376" r:id="rId83"/>
    <p:sldId id="378" r:id="rId84"/>
    <p:sldId id="379" r:id="rId85"/>
    <p:sldId id="464" r:id="rId86"/>
    <p:sldId id="465" r:id="rId87"/>
    <p:sldId id="466" r:id="rId88"/>
    <p:sldId id="468" r:id="rId89"/>
    <p:sldId id="470" r:id="rId90"/>
    <p:sldId id="469" r:id="rId91"/>
    <p:sldId id="471" r:id="rId92"/>
    <p:sldId id="480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1" r:id="rId101"/>
    <p:sldId id="482" r:id="rId102"/>
    <p:sldId id="483" r:id="rId103"/>
    <p:sldId id="485" r:id="rId104"/>
    <p:sldId id="486" r:id="rId105"/>
    <p:sldId id="484" r:id="rId106"/>
    <p:sldId id="487" r:id="rId107"/>
    <p:sldId id="395" r:id="rId108"/>
    <p:sldId id="396" r:id="rId109"/>
    <p:sldId id="503" r:id="rId110"/>
    <p:sldId id="258" r:id="rId111"/>
    <p:sldId id="259" r:id="rId112"/>
    <p:sldId id="260" r:id="rId113"/>
    <p:sldId id="261" r:id="rId114"/>
    <p:sldId id="262" r:id="rId115"/>
    <p:sldId id="265" r:id="rId116"/>
    <p:sldId id="263" r:id="rId117"/>
    <p:sldId id="264" r:id="rId118"/>
    <p:sldId id="266" r:id="rId119"/>
    <p:sldId id="267" r:id="rId120"/>
    <p:sldId id="269" r:id="rId121"/>
    <p:sldId id="268" r:id="rId122"/>
    <p:sldId id="270" r:id="rId123"/>
    <p:sldId id="271" r:id="rId124"/>
    <p:sldId id="272" r:id="rId125"/>
    <p:sldId id="273" r:id="rId126"/>
    <p:sldId id="276" r:id="rId127"/>
    <p:sldId id="274" r:id="rId128"/>
    <p:sldId id="275" r:id="rId129"/>
    <p:sldId id="277" r:id="rId130"/>
    <p:sldId id="278" r:id="rId131"/>
    <p:sldId id="279" r:id="rId132"/>
    <p:sldId id="282" r:id="rId133"/>
    <p:sldId id="283" r:id="rId134"/>
    <p:sldId id="280" r:id="rId135"/>
  </p:sldIdLst>
  <p:sldSz cx="9144000" cy="5143500" type="screen16x9"/>
  <p:notesSz cx="6858000" cy="9144000"/>
  <p:embeddedFontLst>
    <p:embeddedFont>
      <p:font typeface="Dosis" panose="020B0604020202020204" charset="0"/>
      <p:regular r:id="rId137"/>
      <p:bold r:id="rId138"/>
    </p:embeddedFont>
    <p:embeddedFont>
      <p:font typeface="Petrona" panose="020B0604020202020204" charset="0"/>
      <p:regular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87454-FC4E-4AC1-B755-529A9614EAE2}" v="11" dt="2021-09-02T23:11:55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9E687454-FC4E-4AC1-B755-529A9614EAE2}"/>
    <pc:docChg chg="custSel addSld delSld modSld">
      <pc:chgData name="David Quigley" userId="b7ec41d0611c9278" providerId="LiveId" clId="{9E687454-FC4E-4AC1-B755-529A9614EAE2}" dt="2021-09-03T16:52:34.406" v="1623" actId="47"/>
      <pc:docMkLst>
        <pc:docMk/>
      </pc:docMkLst>
      <pc:sldChg chg="addSp delSp modSp mod">
        <pc:chgData name="David Quigley" userId="b7ec41d0611c9278" providerId="LiveId" clId="{9E687454-FC4E-4AC1-B755-529A9614EAE2}" dt="2021-08-31T23:10:27.278" v="1164"/>
        <pc:sldMkLst>
          <pc:docMk/>
          <pc:sldMk cId="0" sldId="256"/>
        </pc:sldMkLst>
        <pc:spChg chg="mod">
          <ac:chgData name="David Quigley" userId="b7ec41d0611c9278" providerId="LiveId" clId="{9E687454-FC4E-4AC1-B755-529A9614EAE2}" dt="2021-08-31T20:23:10.427" v="42" actId="20577"/>
          <ac:spMkLst>
            <pc:docMk/>
            <pc:sldMk cId="0" sldId="256"/>
            <ac:spMk id="54" creationId="{00000000-0000-0000-0000-000000000000}"/>
          </ac:spMkLst>
        </pc:sp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0" sldId="256"/>
            <ac:inkMk id="2" creationId="{ACB650F8-F2D0-44EC-A872-BAB0C7C82894}"/>
          </ac:inkMkLst>
        </pc:inkChg>
        <pc:inkChg chg="del">
          <ac:chgData name="David Quigley" userId="b7ec41d0611c9278" providerId="LiveId" clId="{9E687454-FC4E-4AC1-B755-529A9614EAE2}" dt="2021-08-31T20:22:57.487" v="0" actId="478"/>
          <ac:inkMkLst>
            <pc:docMk/>
            <pc:sldMk cId="0" sldId="256"/>
            <ac:inkMk id="2" creationId="{E5FAC7AB-DBBC-48BF-82C8-9ABDD2EA74D2}"/>
          </ac:inkMkLst>
        </pc:inkChg>
      </pc:sldChg>
      <pc:sldChg chg="del">
        <pc:chgData name="David Quigley" userId="b7ec41d0611c9278" providerId="LiveId" clId="{9E687454-FC4E-4AC1-B755-529A9614EAE2}" dt="2021-08-31T20:23:18.204" v="52" actId="47"/>
        <pc:sldMkLst>
          <pc:docMk/>
          <pc:sldMk cId="0" sldId="257"/>
        </pc:sldMkLst>
      </pc:sldChg>
      <pc:sldChg chg="del">
        <pc:chgData name="David Quigley" userId="b7ec41d0611c9278" providerId="LiveId" clId="{9E687454-FC4E-4AC1-B755-529A9614EAE2}" dt="2021-08-31T20:23:18.421" v="53" actId="47"/>
        <pc:sldMkLst>
          <pc:docMk/>
          <pc:sldMk cId="463606021" sldId="258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1641532107" sldId="258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1641532107" sldId="258"/>
            <ac:inkMk id="4" creationId="{B73EA064-8ED9-4AA1-A1B7-3F56E54F5A99}"/>
          </ac:inkMkLst>
        </pc:inkChg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1150782021" sldId="259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1150782021" sldId="259"/>
            <ac:inkMk id="5" creationId="{37E04B1E-E09F-4989-B32B-701A5DC649C8}"/>
          </ac:inkMkLst>
        </pc:inkChg>
      </pc:sldChg>
      <pc:sldChg chg="del">
        <pc:chgData name="David Quigley" userId="b7ec41d0611c9278" providerId="LiveId" clId="{9E687454-FC4E-4AC1-B755-529A9614EAE2}" dt="2021-08-31T20:23:18.671" v="54" actId="47"/>
        <pc:sldMkLst>
          <pc:docMk/>
          <pc:sldMk cId="2210983737" sldId="259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3366572716" sldId="260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366572716" sldId="260"/>
            <ac:inkMk id="4" creationId="{3FB671A2-EFBB-4501-B46C-6258E1AC95B3}"/>
          </ac:inkMkLst>
        </pc:inkChg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3366572716" sldId="260"/>
            <ac:inkMk id="5" creationId="{D86C912C-4FE1-4A70-A682-9D57945B8EE9}"/>
          </ac:inkMkLst>
        </pc:inkChg>
      </pc:sldChg>
      <pc:sldChg chg="del">
        <pc:chgData name="David Quigley" userId="b7ec41d0611c9278" providerId="LiveId" clId="{9E687454-FC4E-4AC1-B755-529A9614EAE2}" dt="2021-08-31T20:23:18.920" v="55" actId="47"/>
        <pc:sldMkLst>
          <pc:docMk/>
          <pc:sldMk cId="3367578598" sldId="260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424366793" sldId="261"/>
        </pc:sldMkLst>
      </pc:sldChg>
      <pc:sldChg chg="del">
        <pc:chgData name="David Quigley" userId="b7ec41d0611c9278" providerId="LiveId" clId="{9E687454-FC4E-4AC1-B755-529A9614EAE2}" dt="2021-08-31T20:23:20.387" v="62" actId="47"/>
        <pc:sldMkLst>
          <pc:docMk/>
          <pc:sldMk cId="2040178657" sldId="261"/>
        </pc:sldMkLst>
      </pc:sldChg>
      <pc:sldChg chg="del">
        <pc:chgData name="David Quigley" userId="b7ec41d0611c9278" providerId="LiveId" clId="{9E687454-FC4E-4AC1-B755-529A9614EAE2}" dt="2021-08-31T20:23:20.604" v="63" actId="47"/>
        <pc:sldMkLst>
          <pc:docMk/>
          <pc:sldMk cId="2991532229" sldId="262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3371850845" sldId="262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3371850845" sldId="262"/>
            <ac:inkMk id="5" creationId="{B787F2F6-B8F6-4917-9102-894FE79D2F0F}"/>
          </ac:inkMkLst>
        </pc:inkChg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727061748" sldId="263"/>
        </pc:sldMkLst>
      </pc:sldChg>
      <pc:sldChg chg="del">
        <pc:chgData name="David Quigley" userId="b7ec41d0611c9278" providerId="LiveId" clId="{9E687454-FC4E-4AC1-B755-529A9614EAE2}" dt="2021-08-31T20:23:20.821" v="64" actId="47"/>
        <pc:sldMkLst>
          <pc:docMk/>
          <pc:sldMk cId="1422270806" sldId="263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1188694810" sldId="264"/>
        </pc:sldMkLst>
      </pc:sldChg>
      <pc:sldChg chg="del">
        <pc:chgData name="David Quigley" userId="b7ec41d0611c9278" providerId="LiveId" clId="{9E687454-FC4E-4AC1-B755-529A9614EAE2}" dt="2021-08-31T20:23:21.020" v="65" actId="47"/>
        <pc:sldMkLst>
          <pc:docMk/>
          <pc:sldMk cId="1980956934" sldId="264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187402102" sldId="265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187402102" sldId="265"/>
            <ac:inkMk id="5" creationId="{95E0CB96-D7CE-4946-8E90-FCB623ECEA45}"/>
          </ac:inkMkLst>
        </pc:inkChg>
      </pc:sldChg>
      <pc:sldChg chg="del">
        <pc:chgData name="David Quigley" userId="b7ec41d0611c9278" providerId="LiveId" clId="{9E687454-FC4E-4AC1-B755-529A9614EAE2}" dt="2021-08-31T20:23:21.221" v="66" actId="47"/>
        <pc:sldMkLst>
          <pc:docMk/>
          <pc:sldMk cId="2314237615" sldId="265"/>
        </pc:sldMkLst>
      </pc:sldChg>
      <pc:sldChg chg="del">
        <pc:chgData name="David Quigley" userId="b7ec41d0611c9278" providerId="LiveId" clId="{9E687454-FC4E-4AC1-B755-529A9614EAE2}" dt="2021-08-31T20:23:19.120" v="56" actId="47"/>
        <pc:sldMkLst>
          <pc:docMk/>
          <pc:sldMk cId="1468173966" sldId="266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3507403426" sldId="266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3248057369" sldId="267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3248057369" sldId="267"/>
            <ac:inkMk id="5" creationId="{377B949C-CE8D-4408-8DAB-9CDB107BA726}"/>
          </ac:inkMkLst>
        </pc:inkChg>
      </pc:sldChg>
      <pc:sldChg chg="del">
        <pc:chgData name="David Quigley" userId="b7ec41d0611c9278" providerId="LiveId" clId="{9E687454-FC4E-4AC1-B755-529A9614EAE2}" dt="2021-08-31T20:23:21.640" v="68" actId="47"/>
        <pc:sldMkLst>
          <pc:docMk/>
          <pc:sldMk cId="3422943360" sldId="267"/>
        </pc:sldMkLst>
      </pc:sldChg>
      <pc:sldChg chg="del">
        <pc:chgData name="David Quigley" userId="b7ec41d0611c9278" providerId="LiveId" clId="{9E687454-FC4E-4AC1-B755-529A9614EAE2}" dt="2021-08-31T20:23:22.104" v="70" actId="47"/>
        <pc:sldMkLst>
          <pc:docMk/>
          <pc:sldMk cId="1411599165" sldId="268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2873289779" sldId="268"/>
        </pc:sldMkLst>
      </pc:sldChg>
      <pc:sldChg chg="del">
        <pc:chgData name="David Quigley" userId="b7ec41d0611c9278" providerId="LiveId" clId="{9E687454-FC4E-4AC1-B755-529A9614EAE2}" dt="2021-08-31T20:23:19.337" v="57" actId="47"/>
        <pc:sldMkLst>
          <pc:docMk/>
          <pc:sldMk cId="174920170" sldId="269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862218120" sldId="269"/>
        </pc:sldMkLst>
      </pc:sldChg>
      <pc:sldChg chg="del">
        <pc:chgData name="David Quigley" userId="b7ec41d0611c9278" providerId="LiveId" clId="{9E687454-FC4E-4AC1-B755-529A9614EAE2}" dt="2021-08-31T20:23:19.554" v="58" actId="47"/>
        <pc:sldMkLst>
          <pc:docMk/>
          <pc:sldMk cId="1170989364" sldId="270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4278000579" sldId="270"/>
        </pc:sldMkLst>
      </pc:sldChg>
      <pc:sldChg chg="del">
        <pc:chgData name="David Quigley" userId="b7ec41d0611c9278" providerId="LiveId" clId="{9E687454-FC4E-4AC1-B755-529A9614EAE2}" dt="2021-08-31T20:23:19.771" v="59" actId="47"/>
        <pc:sldMkLst>
          <pc:docMk/>
          <pc:sldMk cId="1979283249" sldId="271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3510286957" sldId="271"/>
        </pc:sldMkLst>
      </pc:sldChg>
      <pc:sldChg chg="del">
        <pc:chgData name="David Quigley" userId="b7ec41d0611c9278" providerId="LiveId" clId="{9E687454-FC4E-4AC1-B755-529A9614EAE2}" dt="2021-08-31T20:23:21.854" v="69" actId="47"/>
        <pc:sldMkLst>
          <pc:docMk/>
          <pc:sldMk cId="596183057" sldId="272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3313616632" sldId="272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3313616632" sldId="272"/>
            <ac:inkMk id="4" creationId="{F272AE4A-3440-4C3C-A3C3-43402E7A4E1E}"/>
          </ac:inkMkLst>
        </pc:inkChg>
      </pc:sldChg>
      <pc:sldChg chg="del">
        <pc:chgData name="David Quigley" userId="b7ec41d0611c9278" providerId="LiveId" clId="{9E687454-FC4E-4AC1-B755-529A9614EAE2}" dt="2021-08-31T20:23:22.342" v="71" actId="47"/>
        <pc:sldMkLst>
          <pc:docMk/>
          <pc:sldMk cId="502221164" sldId="273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944233674" sldId="273"/>
        </pc:sldMkLst>
      </pc:sldChg>
      <pc:sldChg chg="del">
        <pc:chgData name="David Quigley" userId="b7ec41d0611c9278" providerId="LiveId" clId="{9E687454-FC4E-4AC1-B755-529A9614EAE2}" dt="2021-08-31T20:23:19.971" v="60" actId="47"/>
        <pc:sldMkLst>
          <pc:docMk/>
          <pc:sldMk cId="3242777257" sldId="274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3395562651" sldId="274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3395562651" sldId="274"/>
            <ac:inkMk id="5" creationId="{D24197FA-8991-49C9-BCE8-D19E5E8A8BC2}"/>
          </ac:inkMkLst>
        </pc:inkChg>
      </pc:sldChg>
      <pc:sldChg chg="del">
        <pc:chgData name="David Quigley" userId="b7ec41d0611c9278" providerId="LiveId" clId="{9E687454-FC4E-4AC1-B755-529A9614EAE2}" dt="2021-08-31T20:23:22.571" v="72" actId="47"/>
        <pc:sldMkLst>
          <pc:docMk/>
          <pc:sldMk cId="216255557" sldId="275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617718836" sldId="275"/>
        </pc:sldMkLst>
      </pc:sldChg>
      <pc:sldChg chg="del">
        <pc:chgData name="David Quigley" userId="b7ec41d0611c9278" providerId="LiveId" clId="{9E687454-FC4E-4AC1-B755-529A9614EAE2}" dt="2021-08-31T20:23:22.804" v="73" actId="47"/>
        <pc:sldMkLst>
          <pc:docMk/>
          <pc:sldMk cId="934591860" sldId="276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3382741240" sldId="276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1985207696" sldId="277"/>
        </pc:sldMkLst>
      </pc:sldChg>
      <pc:sldChg chg="del">
        <pc:chgData name="David Quigley" userId="b7ec41d0611c9278" providerId="LiveId" clId="{9E687454-FC4E-4AC1-B755-529A9614EAE2}" dt="2021-08-31T20:23:23.670" v="77" actId="47"/>
        <pc:sldMkLst>
          <pc:docMk/>
          <pc:sldMk cId="2386209361" sldId="277"/>
        </pc:sldMkLst>
      </pc:sldChg>
      <pc:sldChg chg="del">
        <pc:chgData name="David Quigley" userId="b7ec41d0611c9278" providerId="LiveId" clId="{9E687454-FC4E-4AC1-B755-529A9614EAE2}" dt="2021-08-31T20:23:23.020" v="74" actId="47"/>
        <pc:sldMkLst>
          <pc:docMk/>
          <pc:sldMk cId="680279658" sldId="278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1410520458" sldId="278"/>
        </pc:sldMkLst>
      </pc:sldChg>
      <pc:sldChg chg="del">
        <pc:chgData name="David Quigley" userId="b7ec41d0611c9278" providerId="LiveId" clId="{9E687454-FC4E-4AC1-B755-529A9614EAE2}" dt="2021-08-31T20:23:23.254" v="75" actId="47"/>
        <pc:sldMkLst>
          <pc:docMk/>
          <pc:sldMk cId="77087156" sldId="279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2427639456" sldId="279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79648224" sldId="280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79648224" sldId="280"/>
            <ac:inkMk id="5" creationId="{DA3BBD85-C677-4FE6-95C2-E66E3E9FEEBD}"/>
          </ac:inkMkLst>
        </pc:inkChg>
      </pc:sldChg>
      <pc:sldChg chg="del">
        <pc:chgData name="David Quigley" userId="b7ec41d0611c9278" providerId="LiveId" clId="{9E687454-FC4E-4AC1-B755-529A9614EAE2}" dt="2021-08-31T20:23:23.454" v="76" actId="47"/>
        <pc:sldMkLst>
          <pc:docMk/>
          <pc:sldMk cId="621680842" sldId="280"/>
        </pc:sldMkLst>
      </pc:sldChg>
      <pc:sldChg chg="add del">
        <pc:chgData name="David Quigley" userId="b7ec41d0611c9278" providerId="LiveId" clId="{9E687454-FC4E-4AC1-B755-529A9614EAE2}" dt="2021-09-03T16:52:25.806" v="1522" actId="47"/>
        <pc:sldMkLst>
          <pc:docMk/>
          <pc:sldMk cId="1507439852" sldId="281"/>
        </pc:sldMkLst>
      </pc:sldChg>
      <pc:sldChg chg="del">
        <pc:chgData name="David Quigley" userId="b7ec41d0611c9278" providerId="LiveId" clId="{9E687454-FC4E-4AC1-B755-529A9614EAE2}" dt="2021-08-31T20:23:25.304" v="83" actId="47"/>
        <pc:sldMkLst>
          <pc:docMk/>
          <pc:sldMk cId="629160576" sldId="282"/>
        </pc:sldMkLst>
      </pc:sldChg>
      <pc:sldChg chg="addSp add">
        <pc:chgData name="David Quigley" userId="b7ec41d0611c9278" providerId="LiveId" clId="{9E687454-FC4E-4AC1-B755-529A9614EAE2}" dt="2021-09-02T23:11:55.650" v="1521"/>
        <pc:sldMkLst>
          <pc:docMk/>
          <pc:sldMk cId="2483745136" sldId="282"/>
        </pc:sldMkLst>
        <pc:inkChg chg="add">
          <ac:chgData name="David Quigley" userId="b7ec41d0611c9278" providerId="LiveId" clId="{9E687454-FC4E-4AC1-B755-529A9614EAE2}" dt="2021-09-02T23:11:55.650" v="1521"/>
          <ac:inkMkLst>
            <pc:docMk/>
            <pc:sldMk cId="2483745136" sldId="282"/>
            <ac:inkMk id="5" creationId="{602281BA-1B93-45A0-A5E8-0899A564E597}"/>
          </ac:inkMkLst>
        </pc:inkChg>
      </pc:sldChg>
      <pc:sldChg chg="del">
        <pc:chgData name="David Quigley" userId="b7ec41d0611c9278" providerId="LiveId" clId="{9E687454-FC4E-4AC1-B755-529A9614EAE2}" dt="2021-08-31T20:23:25.821" v="85" actId="47"/>
        <pc:sldMkLst>
          <pc:docMk/>
          <pc:sldMk cId="892868332" sldId="283"/>
        </pc:sldMkLst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1117353996" sldId="283"/>
        </pc:sldMkLst>
      </pc:sldChg>
      <pc:sldChg chg="del">
        <pc:chgData name="David Quigley" userId="b7ec41d0611c9278" providerId="LiveId" clId="{9E687454-FC4E-4AC1-B755-529A9614EAE2}" dt="2021-08-31T20:23:25.587" v="84" actId="47"/>
        <pc:sldMkLst>
          <pc:docMk/>
          <pc:sldMk cId="537241503" sldId="284"/>
        </pc:sldMkLst>
      </pc:sldChg>
      <pc:sldChg chg="add del">
        <pc:chgData name="David Quigley" userId="b7ec41d0611c9278" providerId="LiveId" clId="{9E687454-FC4E-4AC1-B755-529A9614EAE2}" dt="2021-09-03T16:52:26.189" v="1523" actId="47"/>
        <pc:sldMkLst>
          <pc:docMk/>
          <pc:sldMk cId="2381068539" sldId="284"/>
        </pc:sldMkLst>
      </pc:sldChg>
      <pc:sldChg chg="add del">
        <pc:chgData name="David Quigley" userId="b7ec41d0611c9278" providerId="LiveId" clId="{9E687454-FC4E-4AC1-B755-529A9614EAE2}" dt="2021-09-03T16:52:26.273" v="1524" actId="47"/>
        <pc:sldMkLst>
          <pc:docMk/>
          <pc:sldMk cId="3309419398" sldId="285"/>
        </pc:sldMkLst>
      </pc:sldChg>
      <pc:sldChg chg="del">
        <pc:chgData name="David Quigley" userId="b7ec41d0611c9278" providerId="LiveId" clId="{9E687454-FC4E-4AC1-B755-529A9614EAE2}" dt="2021-08-31T20:23:27.071" v="88" actId="47"/>
        <pc:sldMkLst>
          <pc:docMk/>
          <pc:sldMk cId="3389834678" sldId="285"/>
        </pc:sldMkLst>
      </pc:sldChg>
      <pc:sldChg chg="add del">
        <pc:chgData name="David Quigley" userId="b7ec41d0611c9278" providerId="LiveId" clId="{9E687454-FC4E-4AC1-B755-529A9614EAE2}" dt="2021-09-03T16:52:26.434" v="1525" actId="47"/>
        <pc:sldMkLst>
          <pc:docMk/>
          <pc:sldMk cId="2808234434" sldId="286"/>
        </pc:sldMkLst>
      </pc:sldChg>
      <pc:sldChg chg="del">
        <pc:chgData name="David Quigley" userId="b7ec41d0611c9278" providerId="LiveId" clId="{9E687454-FC4E-4AC1-B755-529A9614EAE2}" dt="2021-08-31T20:23:29.037" v="94" actId="47"/>
        <pc:sldMkLst>
          <pc:docMk/>
          <pc:sldMk cId="471247415" sldId="287"/>
        </pc:sldMkLst>
      </pc:sldChg>
      <pc:sldChg chg="add del">
        <pc:chgData name="David Quigley" userId="b7ec41d0611c9278" providerId="LiveId" clId="{9E687454-FC4E-4AC1-B755-529A9614EAE2}" dt="2021-09-03T16:52:26.586" v="1526" actId="47"/>
        <pc:sldMkLst>
          <pc:docMk/>
          <pc:sldMk cId="3893831344" sldId="287"/>
        </pc:sldMkLst>
      </pc:sldChg>
      <pc:sldChg chg="del">
        <pc:chgData name="David Quigley" userId="b7ec41d0611c9278" providerId="LiveId" clId="{9E687454-FC4E-4AC1-B755-529A9614EAE2}" dt="2021-08-31T20:23:27.351" v="89" actId="47"/>
        <pc:sldMkLst>
          <pc:docMk/>
          <pc:sldMk cId="2591247647" sldId="288"/>
        </pc:sldMkLst>
      </pc:sldChg>
      <pc:sldChg chg="add del">
        <pc:chgData name="David Quigley" userId="b7ec41d0611c9278" providerId="LiveId" clId="{9E687454-FC4E-4AC1-B755-529A9614EAE2}" dt="2021-09-03T16:52:26.743" v="1527" actId="47"/>
        <pc:sldMkLst>
          <pc:docMk/>
          <pc:sldMk cId="2638043525" sldId="288"/>
        </pc:sldMkLst>
      </pc:sldChg>
      <pc:sldChg chg="del">
        <pc:chgData name="David Quigley" userId="b7ec41d0611c9278" providerId="LiveId" clId="{9E687454-FC4E-4AC1-B755-529A9614EAE2}" dt="2021-08-31T20:23:27.670" v="90" actId="47"/>
        <pc:sldMkLst>
          <pc:docMk/>
          <pc:sldMk cId="1096173824" sldId="289"/>
        </pc:sldMkLst>
      </pc:sldChg>
      <pc:sldChg chg="add del">
        <pc:chgData name="David Quigley" userId="b7ec41d0611c9278" providerId="LiveId" clId="{9E687454-FC4E-4AC1-B755-529A9614EAE2}" dt="2021-09-03T16:52:26.886" v="1528" actId="47"/>
        <pc:sldMkLst>
          <pc:docMk/>
          <pc:sldMk cId="3344682999" sldId="289"/>
        </pc:sldMkLst>
      </pc:sldChg>
      <pc:sldChg chg="del">
        <pc:chgData name="David Quigley" userId="b7ec41d0611c9278" providerId="LiveId" clId="{9E687454-FC4E-4AC1-B755-529A9614EAE2}" dt="2021-08-31T20:23:28.446" v="93" actId="47"/>
        <pc:sldMkLst>
          <pc:docMk/>
          <pc:sldMk cId="78301122" sldId="290"/>
        </pc:sldMkLst>
      </pc:sldChg>
      <pc:sldChg chg="add del">
        <pc:chgData name="David Quigley" userId="b7ec41d0611c9278" providerId="LiveId" clId="{9E687454-FC4E-4AC1-B755-529A9614EAE2}" dt="2021-09-03T16:52:27.046" v="1529" actId="47"/>
        <pc:sldMkLst>
          <pc:docMk/>
          <pc:sldMk cId="246388240" sldId="291"/>
        </pc:sldMkLst>
      </pc:sldChg>
      <pc:sldChg chg="add del">
        <pc:chgData name="David Quigley" userId="b7ec41d0611c9278" providerId="LiveId" clId="{9E687454-FC4E-4AC1-B755-529A9614EAE2}" dt="2021-09-03T16:52:27.187" v="1530" actId="47"/>
        <pc:sldMkLst>
          <pc:docMk/>
          <pc:sldMk cId="1208705089" sldId="292"/>
        </pc:sldMkLst>
      </pc:sldChg>
      <pc:sldChg chg="del">
        <pc:chgData name="David Quigley" userId="b7ec41d0611c9278" providerId="LiveId" clId="{9E687454-FC4E-4AC1-B755-529A9614EAE2}" dt="2021-08-31T20:23:29.721" v="95" actId="47"/>
        <pc:sldMkLst>
          <pc:docMk/>
          <pc:sldMk cId="3154507968" sldId="292"/>
        </pc:sldMkLst>
      </pc:sldChg>
      <pc:sldChg chg="add del">
        <pc:chgData name="David Quigley" userId="b7ec41d0611c9278" providerId="LiveId" clId="{9E687454-FC4E-4AC1-B755-529A9614EAE2}" dt="2021-09-03T16:52:27.466" v="1532" actId="47"/>
        <pc:sldMkLst>
          <pc:docMk/>
          <pc:sldMk cId="3085765049" sldId="294"/>
        </pc:sldMkLst>
      </pc:sldChg>
      <pc:sldChg chg="add del">
        <pc:chgData name="David Quigley" userId="b7ec41d0611c9278" providerId="LiveId" clId="{9E687454-FC4E-4AC1-B755-529A9614EAE2}" dt="2021-09-03T16:52:27.723" v="1534" actId="47"/>
        <pc:sldMkLst>
          <pc:docMk/>
          <pc:sldMk cId="699243920" sldId="296"/>
        </pc:sldMkLst>
      </pc:sldChg>
      <pc:sldChg chg="add del">
        <pc:chgData name="David Quigley" userId="b7ec41d0611c9278" providerId="LiveId" clId="{9E687454-FC4E-4AC1-B755-529A9614EAE2}" dt="2021-09-03T16:52:27.856" v="1535" actId="47"/>
        <pc:sldMkLst>
          <pc:docMk/>
          <pc:sldMk cId="3367901790" sldId="297"/>
        </pc:sldMkLst>
      </pc:sldChg>
      <pc:sldChg chg="add del">
        <pc:chgData name="David Quigley" userId="b7ec41d0611c9278" providerId="LiveId" clId="{9E687454-FC4E-4AC1-B755-529A9614EAE2}" dt="2021-09-03T16:52:27.973" v="1536" actId="47"/>
        <pc:sldMkLst>
          <pc:docMk/>
          <pc:sldMk cId="1228193326" sldId="298"/>
        </pc:sldMkLst>
      </pc:sldChg>
      <pc:sldChg chg="add del">
        <pc:chgData name="David Quigley" userId="b7ec41d0611c9278" providerId="LiveId" clId="{9E687454-FC4E-4AC1-B755-529A9614EAE2}" dt="2021-09-03T16:52:28.106" v="1537" actId="47"/>
        <pc:sldMkLst>
          <pc:docMk/>
          <pc:sldMk cId="4042176252" sldId="299"/>
        </pc:sldMkLst>
      </pc:sldChg>
      <pc:sldChg chg="add del">
        <pc:chgData name="David Quigley" userId="b7ec41d0611c9278" providerId="LiveId" clId="{9E687454-FC4E-4AC1-B755-529A9614EAE2}" dt="2021-09-03T16:52:28.223" v="1538" actId="47"/>
        <pc:sldMkLst>
          <pc:docMk/>
          <pc:sldMk cId="1465864466" sldId="300"/>
        </pc:sldMkLst>
      </pc:sldChg>
      <pc:sldChg chg="del">
        <pc:chgData name="David Quigley" userId="b7ec41d0611c9278" providerId="LiveId" clId="{9E687454-FC4E-4AC1-B755-529A9614EAE2}" dt="2021-08-31T20:23:17.772" v="51" actId="47"/>
        <pc:sldMkLst>
          <pc:docMk/>
          <pc:sldMk cId="116761312" sldId="301"/>
        </pc:sldMkLst>
      </pc:sldChg>
      <pc:sldChg chg="add del">
        <pc:chgData name="David Quigley" userId="b7ec41d0611c9278" providerId="LiveId" clId="{9E687454-FC4E-4AC1-B755-529A9614EAE2}" dt="2021-09-03T16:52:28.289" v="1539" actId="47"/>
        <pc:sldMkLst>
          <pc:docMk/>
          <pc:sldMk cId="1877630639" sldId="301"/>
        </pc:sldMkLst>
      </pc:sldChg>
      <pc:sldChg chg="add del">
        <pc:chgData name="David Quigley" userId="b7ec41d0611c9278" providerId="LiveId" clId="{9E687454-FC4E-4AC1-B755-529A9614EAE2}" dt="2021-09-03T16:52:28.473" v="1545" actId="47"/>
        <pc:sldMkLst>
          <pc:docMk/>
          <pc:sldMk cId="2686933923" sldId="302"/>
        </pc:sldMkLst>
      </pc:sldChg>
      <pc:sldChg chg="add del">
        <pc:chgData name="David Quigley" userId="b7ec41d0611c9278" providerId="LiveId" clId="{9E687454-FC4E-4AC1-B755-529A9614EAE2}" dt="2021-09-03T16:52:28.503" v="1546" actId="47"/>
        <pc:sldMkLst>
          <pc:docMk/>
          <pc:sldMk cId="75392866" sldId="303"/>
        </pc:sldMkLst>
      </pc:sldChg>
      <pc:sldChg chg="del">
        <pc:chgData name="David Quigley" userId="b7ec41d0611c9278" providerId="LiveId" clId="{9E687454-FC4E-4AC1-B755-529A9614EAE2}" dt="2021-08-31T20:23:14.904" v="43" actId="47"/>
        <pc:sldMkLst>
          <pc:docMk/>
          <pc:sldMk cId="2181480072" sldId="303"/>
        </pc:sldMkLst>
      </pc:sldChg>
      <pc:sldChg chg="del">
        <pc:chgData name="David Quigley" userId="b7ec41d0611c9278" providerId="LiveId" clId="{9E687454-FC4E-4AC1-B755-529A9614EAE2}" dt="2021-08-31T20:23:15.254" v="44" actId="47"/>
        <pc:sldMkLst>
          <pc:docMk/>
          <pc:sldMk cId="996150914" sldId="304"/>
        </pc:sldMkLst>
      </pc:sldChg>
      <pc:sldChg chg="add del">
        <pc:chgData name="David Quigley" userId="b7ec41d0611c9278" providerId="LiveId" clId="{9E687454-FC4E-4AC1-B755-529A9614EAE2}" dt="2021-09-03T16:52:28.306" v="1540" actId="47"/>
        <pc:sldMkLst>
          <pc:docMk/>
          <pc:sldMk cId="2596869807" sldId="304"/>
        </pc:sldMkLst>
      </pc:sldChg>
      <pc:sldChg chg="add del">
        <pc:chgData name="David Quigley" userId="b7ec41d0611c9278" providerId="LiveId" clId="{9E687454-FC4E-4AC1-B755-529A9614EAE2}" dt="2021-09-03T16:52:28.534" v="1547" actId="47"/>
        <pc:sldMkLst>
          <pc:docMk/>
          <pc:sldMk cId="744647441" sldId="305"/>
        </pc:sldMkLst>
      </pc:sldChg>
      <pc:sldChg chg="del">
        <pc:chgData name="David Quigley" userId="b7ec41d0611c9278" providerId="LiveId" clId="{9E687454-FC4E-4AC1-B755-529A9614EAE2}" dt="2021-08-31T20:23:15.570" v="45" actId="47"/>
        <pc:sldMkLst>
          <pc:docMk/>
          <pc:sldMk cId="3818463422" sldId="305"/>
        </pc:sldMkLst>
      </pc:sldChg>
      <pc:sldChg chg="add del">
        <pc:chgData name="David Quigley" userId="b7ec41d0611c9278" providerId="LiveId" clId="{9E687454-FC4E-4AC1-B755-529A9614EAE2}" dt="2021-09-03T16:52:28.572" v="1548" actId="47"/>
        <pc:sldMkLst>
          <pc:docMk/>
          <pc:sldMk cId="3644996840" sldId="306"/>
        </pc:sldMkLst>
      </pc:sldChg>
      <pc:sldChg chg="add del">
        <pc:chgData name="David Quigley" userId="b7ec41d0611c9278" providerId="LiveId" clId="{9E687454-FC4E-4AC1-B755-529A9614EAE2}" dt="2021-09-03T16:52:28.613" v="1549" actId="47"/>
        <pc:sldMkLst>
          <pc:docMk/>
          <pc:sldMk cId="4222240927" sldId="307"/>
        </pc:sldMkLst>
      </pc:sldChg>
      <pc:sldChg chg="add del">
        <pc:chgData name="David Quigley" userId="b7ec41d0611c9278" providerId="LiveId" clId="{9E687454-FC4E-4AC1-B755-529A9614EAE2}" dt="2021-09-03T16:52:28.632" v="1550" actId="47"/>
        <pc:sldMkLst>
          <pc:docMk/>
          <pc:sldMk cId="48785652" sldId="308"/>
        </pc:sldMkLst>
      </pc:sldChg>
      <pc:sldChg chg="del">
        <pc:chgData name="David Quigley" userId="b7ec41d0611c9278" providerId="LiveId" clId="{9E687454-FC4E-4AC1-B755-529A9614EAE2}" dt="2021-08-31T20:23:31.254" v="96" actId="47"/>
        <pc:sldMkLst>
          <pc:docMk/>
          <pc:sldMk cId="1029910790" sldId="308"/>
        </pc:sldMkLst>
      </pc:sldChg>
      <pc:sldChg chg="add del">
        <pc:chgData name="David Quigley" userId="b7ec41d0611c9278" providerId="LiveId" clId="{9E687454-FC4E-4AC1-B755-529A9614EAE2}" dt="2021-09-03T16:52:28.323" v="1541" actId="47"/>
        <pc:sldMkLst>
          <pc:docMk/>
          <pc:sldMk cId="3529483672" sldId="309"/>
        </pc:sldMkLst>
      </pc:sldChg>
      <pc:sldChg chg="add del">
        <pc:chgData name="David Quigley" userId="b7ec41d0611c9278" providerId="LiveId" clId="{9E687454-FC4E-4AC1-B755-529A9614EAE2}" dt="2021-09-03T16:52:28.356" v="1542" actId="47"/>
        <pc:sldMkLst>
          <pc:docMk/>
          <pc:sldMk cId="2442350508" sldId="310"/>
        </pc:sldMkLst>
      </pc:sldChg>
      <pc:sldChg chg="del">
        <pc:chgData name="David Quigley" userId="b7ec41d0611c9278" providerId="LiveId" clId="{9E687454-FC4E-4AC1-B755-529A9614EAE2}" dt="2021-08-31T20:23:31.904" v="97" actId="47"/>
        <pc:sldMkLst>
          <pc:docMk/>
          <pc:sldMk cId="600283522" sldId="311"/>
        </pc:sldMkLst>
      </pc:sldChg>
      <pc:sldChg chg="add del">
        <pc:chgData name="David Quigley" userId="b7ec41d0611c9278" providerId="LiveId" clId="{9E687454-FC4E-4AC1-B755-529A9614EAE2}" dt="2021-09-03T16:52:28.390" v="1543" actId="47"/>
        <pc:sldMkLst>
          <pc:docMk/>
          <pc:sldMk cId="3289935270" sldId="311"/>
        </pc:sldMkLst>
      </pc:sldChg>
      <pc:sldChg chg="del">
        <pc:chgData name="David Quigley" userId="b7ec41d0611c9278" providerId="LiveId" clId="{9E687454-FC4E-4AC1-B755-529A9614EAE2}" dt="2021-08-31T20:23:32.320" v="98" actId="47"/>
        <pc:sldMkLst>
          <pc:docMk/>
          <pc:sldMk cId="769375305" sldId="312"/>
        </pc:sldMkLst>
      </pc:sldChg>
      <pc:sldChg chg="add del">
        <pc:chgData name="David Quigley" userId="b7ec41d0611c9278" providerId="LiveId" clId="{9E687454-FC4E-4AC1-B755-529A9614EAE2}" dt="2021-09-03T16:52:28.424" v="1544" actId="47"/>
        <pc:sldMkLst>
          <pc:docMk/>
          <pc:sldMk cId="863504257" sldId="312"/>
        </pc:sldMkLst>
      </pc:sldChg>
      <pc:sldChg chg="add del">
        <pc:chgData name="David Quigley" userId="b7ec41d0611c9278" providerId="LiveId" clId="{9E687454-FC4E-4AC1-B755-529A9614EAE2}" dt="2021-09-03T16:52:28.678" v="1551" actId="47"/>
        <pc:sldMkLst>
          <pc:docMk/>
          <pc:sldMk cId="4169021739" sldId="313"/>
        </pc:sldMkLst>
      </pc:sldChg>
      <pc:sldChg chg="del">
        <pc:chgData name="David Quigley" userId="b7ec41d0611c9278" providerId="LiveId" clId="{9E687454-FC4E-4AC1-B755-529A9614EAE2}" dt="2021-08-31T20:23:25.054" v="82" actId="47"/>
        <pc:sldMkLst>
          <pc:docMk/>
          <pc:sldMk cId="2155320166" sldId="314"/>
        </pc:sldMkLst>
      </pc:sldChg>
      <pc:sldChg chg="add del">
        <pc:chgData name="David Quigley" userId="b7ec41d0611c9278" providerId="LiveId" clId="{9E687454-FC4E-4AC1-B755-529A9614EAE2}" dt="2021-09-03T16:52:28.696" v="1552" actId="47"/>
        <pc:sldMkLst>
          <pc:docMk/>
          <pc:sldMk cId="2908762761" sldId="314"/>
        </pc:sldMkLst>
      </pc:sldChg>
      <pc:sldChg chg="add del">
        <pc:chgData name="David Quigley" userId="b7ec41d0611c9278" providerId="LiveId" clId="{9E687454-FC4E-4AC1-B755-529A9614EAE2}" dt="2021-09-03T16:52:28.725" v="1553" actId="47"/>
        <pc:sldMkLst>
          <pc:docMk/>
          <pc:sldMk cId="1178511478" sldId="315"/>
        </pc:sldMkLst>
      </pc:sldChg>
      <pc:sldChg chg="add del">
        <pc:chgData name="David Quigley" userId="b7ec41d0611c9278" providerId="LiveId" clId="{9E687454-FC4E-4AC1-B755-529A9614EAE2}" dt="2021-09-03T16:52:28.747" v="1554" actId="47"/>
        <pc:sldMkLst>
          <pc:docMk/>
          <pc:sldMk cId="1736144289" sldId="316"/>
        </pc:sldMkLst>
      </pc:sldChg>
      <pc:sldChg chg="add del">
        <pc:chgData name="David Quigley" userId="b7ec41d0611c9278" providerId="LiveId" clId="{9E687454-FC4E-4AC1-B755-529A9614EAE2}" dt="2021-09-03T16:52:28.789" v="1555" actId="47"/>
        <pc:sldMkLst>
          <pc:docMk/>
          <pc:sldMk cId="3155270622" sldId="317"/>
        </pc:sldMkLst>
      </pc:sldChg>
      <pc:sldChg chg="add del">
        <pc:chgData name="David Quigley" userId="b7ec41d0611c9278" providerId="LiveId" clId="{9E687454-FC4E-4AC1-B755-529A9614EAE2}" dt="2021-09-03T16:52:28.825" v="1556" actId="47"/>
        <pc:sldMkLst>
          <pc:docMk/>
          <pc:sldMk cId="1627546722" sldId="318"/>
        </pc:sldMkLst>
      </pc:sldChg>
      <pc:sldChg chg="add del">
        <pc:chgData name="David Quigley" userId="b7ec41d0611c9278" providerId="LiveId" clId="{9E687454-FC4E-4AC1-B755-529A9614EAE2}" dt="2021-09-03T16:52:29.030" v="1562" actId="47"/>
        <pc:sldMkLst>
          <pc:docMk/>
          <pc:sldMk cId="1223926244" sldId="319"/>
        </pc:sldMkLst>
      </pc:sldChg>
      <pc:sldChg chg="del">
        <pc:chgData name="David Quigley" userId="b7ec41d0611c9278" providerId="LiveId" clId="{9E687454-FC4E-4AC1-B755-529A9614EAE2}" dt="2021-08-31T20:23:36.154" v="103" actId="47"/>
        <pc:sldMkLst>
          <pc:docMk/>
          <pc:sldMk cId="1861327273" sldId="320"/>
        </pc:sldMkLst>
      </pc:sldChg>
      <pc:sldChg chg="add del">
        <pc:chgData name="David Quigley" userId="b7ec41d0611c9278" providerId="LiveId" clId="{9E687454-FC4E-4AC1-B755-529A9614EAE2}" dt="2021-09-03T16:52:28.992" v="1561" actId="47"/>
        <pc:sldMkLst>
          <pc:docMk/>
          <pc:sldMk cId="3798513048" sldId="320"/>
        </pc:sldMkLst>
      </pc:sldChg>
      <pc:sldChg chg="add del">
        <pc:chgData name="David Quigley" userId="b7ec41d0611c9278" providerId="LiveId" clId="{9E687454-FC4E-4AC1-B755-529A9614EAE2}" dt="2021-09-03T16:52:28.877" v="1558" actId="47"/>
        <pc:sldMkLst>
          <pc:docMk/>
          <pc:sldMk cId="699821409" sldId="321"/>
        </pc:sldMkLst>
      </pc:sldChg>
      <pc:sldChg chg="del">
        <pc:chgData name="David Quigley" userId="b7ec41d0611c9278" providerId="LiveId" clId="{9E687454-FC4E-4AC1-B755-529A9614EAE2}" dt="2021-08-31T20:23:40.987" v="107" actId="47"/>
        <pc:sldMkLst>
          <pc:docMk/>
          <pc:sldMk cId="1385855134" sldId="321"/>
        </pc:sldMkLst>
      </pc:sldChg>
      <pc:sldChg chg="del">
        <pc:chgData name="David Quigley" userId="b7ec41d0611c9278" providerId="LiveId" clId="{9E687454-FC4E-4AC1-B755-529A9614EAE2}" dt="2021-08-31T20:23:42.621" v="109" actId="47"/>
        <pc:sldMkLst>
          <pc:docMk/>
          <pc:sldMk cId="1582976048" sldId="322"/>
        </pc:sldMkLst>
      </pc:sldChg>
      <pc:sldChg chg="add del">
        <pc:chgData name="David Quigley" userId="b7ec41d0611c9278" providerId="LiveId" clId="{9E687454-FC4E-4AC1-B755-529A9614EAE2}" dt="2021-09-03T16:52:28.914" v="1559" actId="47"/>
        <pc:sldMkLst>
          <pc:docMk/>
          <pc:sldMk cId="3369012051" sldId="322"/>
        </pc:sldMkLst>
      </pc:sldChg>
      <pc:sldChg chg="del">
        <pc:chgData name="David Quigley" userId="b7ec41d0611c9278" providerId="LiveId" clId="{9E687454-FC4E-4AC1-B755-529A9614EAE2}" dt="2021-08-31T20:23:43.124" v="110" actId="47"/>
        <pc:sldMkLst>
          <pc:docMk/>
          <pc:sldMk cId="1723599234" sldId="323"/>
        </pc:sldMkLst>
      </pc:sldChg>
      <pc:sldChg chg="add del">
        <pc:chgData name="David Quigley" userId="b7ec41d0611c9278" providerId="LiveId" clId="{9E687454-FC4E-4AC1-B755-529A9614EAE2}" dt="2021-09-03T16:52:28.958" v="1560" actId="47"/>
        <pc:sldMkLst>
          <pc:docMk/>
          <pc:sldMk cId="3285850760" sldId="323"/>
        </pc:sldMkLst>
      </pc:sldChg>
      <pc:sldChg chg="del">
        <pc:chgData name="David Quigley" userId="b7ec41d0611c9278" providerId="LiveId" clId="{9E687454-FC4E-4AC1-B755-529A9614EAE2}" dt="2021-08-31T20:23:47.948" v="114" actId="47"/>
        <pc:sldMkLst>
          <pc:docMk/>
          <pc:sldMk cId="3880560702" sldId="324"/>
        </pc:sldMkLst>
      </pc:sldChg>
      <pc:sldChg chg="add del">
        <pc:chgData name="David Quigley" userId="b7ec41d0611c9278" providerId="LiveId" clId="{9E687454-FC4E-4AC1-B755-529A9614EAE2}" dt="2021-09-03T16:52:29.049" v="1563" actId="47"/>
        <pc:sldMkLst>
          <pc:docMk/>
          <pc:sldMk cId="2625826180" sldId="325"/>
        </pc:sldMkLst>
      </pc:sldChg>
      <pc:sldChg chg="del">
        <pc:chgData name="David Quigley" userId="b7ec41d0611c9278" providerId="LiveId" clId="{9E687454-FC4E-4AC1-B755-529A9614EAE2}" dt="2021-08-31T20:23:49.854" v="115" actId="47"/>
        <pc:sldMkLst>
          <pc:docMk/>
          <pc:sldMk cId="2654502474" sldId="325"/>
        </pc:sldMkLst>
      </pc:sldChg>
      <pc:sldChg chg="add del">
        <pc:chgData name="David Quigley" userId="b7ec41d0611c9278" providerId="LiveId" clId="{9E687454-FC4E-4AC1-B755-529A9614EAE2}" dt="2021-09-03T16:52:29.174" v="1566" actId="47"/>
        <pc:sldMkLst>
          <pc:docMk/>
          <pc:sldMk cId="2304384392" sldId="328"/>
        </pc:sldMkLst>
      </pc:sldChg>
      <pc:sldChg chg="add del">
        <pc:chgData name="David Quigley" userId="b7ec41d0611c9278" providerId="LiveId" clId="{9E687454-FC4E-4AC1-B755-529A9614EAE2}" dt="2021-09-03T16:52:29.207" v="1567" actId="47"/>
        <pc:sldMkLst>
          <pc:docMk/>
          <pc:sldMk cId="2010143559" sldId="329"/>
        </pc:sldMkLst>
      </pc:sldChg>
      <pc:sldChg chg="del">
        <pc:chgData name="David Quigley" userId="b7ec41d0611c9278" providerId="LiveId" clId="{9E687454-FC4E-4AC1-B755-529A9614EAE2}" dt="2021-08-31T20:23:27.937" v="91" actId="47"/>
        <pc:sldMkLst>
          <pc:docMk/>
          <pc:sldMk cId="4125571514" sldId="329"/>
        </pc:sldMkLst>
      </pc:sldChg>
      <pc:sldChg chg="del">
        <pc:chgData name="David Quigley" userId="b7ec41d0611c9278" providerId="LiveId" clId="{9E687454-FC4E-4AC1-B755-529A9614EAE2}" dt="2021-08-31T20:23:28.200" v="92" actId="47"/>
        <pc:sldMkLst>
          <pc:docMk/>
          <pc:sldMk cId="1326274914" sldId="330"/>
        </pc:sldMkLst>
      </pc:sldChg>
      <pc:sldChg chg="add del">
        <pc:chgData name="David Quigley" userId="b7ec41d0611c9278" providerId="LiveId" clId="{9E687454-FC4E-4AC1-B755-529A9614EAE2}" dt="2021-09-03T16:52:29.255" v="1568" actId="47"/>
        <pc:sldMkLst>
          <pc:docMk/>
          <pc:sldMk cId="1691312085" sldId="330"/>
        </pc:sldMkLst>
      </pc:sldChg>
      <pc:sldChg chg="add del">
        <pc:chgData name="David Quigley" userId="b7ec41d0611c9278" providerId="LiveId" clId="{9E687454-FC4E-4AC1-B755-529A9614EAE2}" dt="2021-09-03T16:52:29.317" v="1569" actId="47"/>
        <pc:sldMkLst>
          <pc:docMk/>
          <pc:sldMk cId="3388262367" sldId="331"/>
        </pc:sldMkLst>
      </pc:sldChg>
      <pc:sldChg chg="del">
        <pc:chgData name="David Quigley" userId="b7ec41d0611c9278" providerId="LiveId" clId="{9E687454-FC4E-4AC1-B755-529A9614EAE2}" dt="2021-08-31T20:23:15.821" v="46" actId="47"/>
        <pc:sldMkLst>
          <pc:docMk/>
          <pc:sldMk cId="3705274788" sldId="332"/>
        </pc:sldMkLst>
      </pc:sldChg>
      <pc:sldChg chg="add del">
        <pc:chgData name="David Quigley" userId="b7ec41d0611c9278" providerId="LiveId" clId="{9E687454-FC4E-4AC1-B755-529A9614EAE2}" dt="2021-09-03T16:52:29.343" v="1570" actId="47"/>
        <pc:sldMkLst>
          <pc:docMk/>
          <pc:sldMk cId="4138749123" sldId="332"/>
        </pc:sldMkLst>
      </pc:sldChg>
      <pc:sldChg chg="add del">
        <pc:chgData name="David Quigley" userId="b7ec41d0611c9278" providerId="LiveId" clId="{9E687454-FC4E-4AC1-B755-529A9614EAE2}" dt="2021-09-03T16:52:29.362" v="1571" actId="47"/>
        <pc:sldMkLst>
          <pc:docMk/>
          <pc:sldMk cId="3904616716" sldId="333"/>
        </pc:sldMkLst>
      </pc:sldChg>
      <pc:sldChg chg="del">
        <pc:chgData name="David Quigley" userId="b7ec41d0611c9278" providerId="LiveId" clId="{9E687454-FC4E-4AC1-B755-529A9614EAE2}" dt="2021-08-31T20:23:16.071" v="47" actId="47"/>
        <pc:sldMkLst>
          <pc:docMk/>
          <pc:sldMk cId="479575451" sldId="334"/>
        </pc:sldMkLst>
      </pc:sldChg>
      <pc:sldChg chg="add del">
        <pc:chgData name="David Quigley" userId="b7ec41d0611c9278" providerId="LiveId" clId="{9E687454-FC4E-4AC1-B755-529A9614EAE2}" dt="2021-09-03T16:52:29.381" v="1572" actId="47"/>
        <pc:sldMkLst>
          <pc:docMk/>
          <pc:sldMk cId="1968191784" sldId="334"/>
        </pc:sldMkLst>
      </pc:sldChg>
      <pc:sldChg chg="del">
        <pc:chgData name="David Quigley" userId="b7ec41d0611c9278" providerId="LiveId" clId="{9E687454-FC4E-4AC1-B755-529A9614EAE2}" dt="2021-08-31T20:23:16.294" v="48" actId="47"/>
        <pc:sldMkLst>
          <pc:docMk/>
          <pc:sldMk cId="277327506" sldId="335"/>
        </pc:sldMkLst>
      </pc:sldChg>
      <pc:sldChg chg="add del">
        <pc:chgData name="David Quigley" userId="b7ec41d0611c9278" providerId="LiveId" clId="{9E687454-FC4E-4AC1-B755-529A9614EAE2}" dt="2021-09-03T16:52:29.412" v="1573" actId="47"/>
        <pc:sldMkLst>
          <pc:docMk/>
          <pc:sldMk cId="3105691582" sldId="335"/>
        </pc:sldMkLst>
      </pc:sldChg>
      <pc:sldChg chg="add del">
        <pc:chgData name="David Quigley" userId="b7ec41d0611c9278" providerId="LiveId" clId="{9E687454-FC4E-4AC1-B755-529A9614EAE2}" dt="2021-09-03T16:52:29.479" v="1575" actId="47"/>
        <pc:sldMkLst>
          <pc:docMk/>
          <pc:sldMk cId="167618902" sldId="337"/>
        </pc:sldMkLst>
      </pc:sldChg>
      <pc:sldChg chg="del">
        <pc:chgData name="David Quigley" userId="b7ec41d0611c9278" providerId="LiveId" clId="{9E687454-FC4E-4AC1-B755-529A9614EAE2}" dt="2021-08-31T20:23:56.687" v="118" actId="47"/>
        <pc:sldMkLst>
          <pc:docMk/>
          <pc:sldMk cId="1229817131" sldId="337"/>
        </pc:sldMkLst>
      </pc:sldChg>
      <pc:sldChg chg="add del">
        <pc:chgData name="David Quigley" userId="b7ec41d0611c9278" providerId="LiveId" clId="{9E687454-FC4E-4AC1-B755-529A9614EAE2}" dt="2021-09-03T16:52:29.517" v="1576" actId="47"/>
        <pc:sldMkLst>
          <pc:docMk/>
          <pc:sldMk cId="1167088582" sldId="338"/>
        </pc:sldMkLst>
      </pc:sldChg>
      <pc:sldChg chg="addSp">
        <pc:chgData name="David Quigley" userId="b7ec41d0611c9278" providerId="LiveId" clId="{9E687454-FC4E-4AC1-B755-529A9614EAE2}" dt="2021-08-31T23:10:27.278" v="1164"/>
        <pc:sldMkLst>
          <pc:docMk/>
          <pc:sldMk cId="2710973571" sldId="341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2710973571" sldId="341"/>
            <ac:inkMk id="5" creationId="{B0A55177-C532-4AED-89C3-4A5E144DFA99}"/>
          </ac:inkMkLst>
        </pc:inkChg>
      </pc:sldChg>
      <pc:sldChg chg="modSp mod">
        <pc:chgData name="David Quigley" userId="b7ec41d0611c9278" providerId="LiveId" clId="{9E687454-FC4E-4AC1-B755-529A9614EAE2}" dt="2021-08-31T20:24:25.154" v="137" actId="20577"/>
        <pc:sldMkLst>
          <pc:docMk/>
          <pc:sldMk cId="668675020" sldId="342"/>
        </pc:sldMkLst>
        <pc:spChg chg="mod">
          <ac:chgData name="David Quigley" userId="b7ec41d0611c9278" providerId="LiveId" clId="{9E687454-FC4E-4AC1-B755-529A9614EAE2}" dt="2021-08-31T20:24:13.421" v="119" actId="20577"/>
          <ac:spMkLst>
            <pc:docMk/>
            <pc:sldMk cId="668675020" sldId="342"/>
            <ac:spMk id="2" creationId="{CC2E1333-E45C-4DB4-A58C-64EE493B7FBD}"/>
          </ac:spMkLst>
        </pc:spChg>
        <pc:spChg chg="mod">
          <ac:chgData name="David Quigley" userId="b7ec41d0611c9278" providerId="LiveId" clId="{9E687454-FC4E-4AC1-B755-529A9614EAE2}" dt="2021-08-31T20:24:25.154" v="137" actId="20577"/>
          <ac:spMkLst>
            <pc:docMk/>
            <pc:sldMk cId="668675020" sldId="342"/>
            <ac:spMk id="3" creationId="{941C6C8C-9727-4543-AC61-79C1F7FED6FC}"/>
          </ac:spMkLst>
        </pc:spChg>
      </pc:sldChg>
      <pc:sldChg chg="addSp modSp mod">
        <pc:chgData name="David Quigley" userId="b7ec41d0611c9278" providerId="LiveId" clId="{9E687454-FC4E-4AC1-B755-529A9614EAE2}" dt="2021-08-31T23:10:27.278" v="1164"/>
        <pc:sldMkLst>
          <pc:docMk/>
          <pc:sldMk cId="4003355418" sldId="343"/>
        </pc:sldMkLst>
        <pc:spChg chg="mod">
          <ac:chgData name="David Quigley" userId="b7ec41d0611c9278" providerId="LiveId" clId="{9E687454-FC4E-4AC1-B755-529A9614EAE2}" dt="2021-08-31T20:24:45.871" v="144" actId="20577"/>
          <ac:spMkLst>
            <pc:docMk/>
            <pc:sldMk cId="4003355418" sldId="343"/>
            <ac:spMk id="2" creationId="{CC2E1333-E45C-4DB4-A58C-64EE493B7FBD}"/>
          </ac:spMkLst>
        </pc:sp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4003355418" sldId="343"/>
            <ac:inkMk id="5" creationId="{46D58B3D-2618-4FA4-BB1B-36D5702F4DC6}"/>
          </ac:inkMkLst>
        </pc:inkChg>
      </pc:sldChg>
      <pc:sldChg chg="add del">
        <pc:chgData name="David Quigley" userId="b7ec41d0611c9278" providerId="LiveId" clId="{9E687454-FC4E-4AC1-B755-529A9614EAE2}" dt="2021-09-03T16:52:29.689" v="1582" actId="47"/>
        <pc:sldMkLst>
          <pc:docMk/>
          <pc:sldMk cId="3861135780" sldId="344"/>
        </pc:sldMkLst>
      </pc:sldChg>
      <pc:sldChg chg="add del">
        <pc:chgData name="David Quigley" userId="b7ec41d0611c9278" providerId="LiveId" clId="{9E687454-FC4E-4AC1-B755-529A9614EAE2}" dt="2021-09-03T16:52:29.740" v="1583" actId="47"/>
        <pc:sldMkLst>
          <pc:docMk/>
          <pc:sldMk cId="1979563051" sldId="345"/>
        </pc:sldMkLst>
      </pc:sldChg>
      <pc:sldChg chg="add del">
        <pc:chgData name="David Quigley" userId="b7ec41d0611c9278" providerId="LiveId" clId="{9E687454-FC4E-4AC1-B755-529A9614EAE2}" dt="2021-09-03T16:52:29.771" v="1584" actId="47"/>
        <pc:sldMkLst>
          <pc:docMk/>
          <pc:sldMk cId="3569151720" sldId="346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397164287" sldId="347"/>
        </pc:sldMkLst>
      </pc:sldChg>
      <pc:sldChg chg="addSp add">
        <pc:chgData name="David Quigley" userId="b7ec41d0611c9278" providerId="LiveId" clId="{9E687454-FC4E-4AC1-B755-529A9614EAE2}" dt="2021-08-31T23:10:27.278" v="1164"/>
        <pc:sldMkLst>
          <pc:docMk/>
          <pc:sldMk cId="3472464899" sldId="348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3472464899" sldId="348"/>
            <ac:inkMk id="4" creationId="{2FEE3D7C-DA4C-4014-95F0-82B70E2FF0DB}"/>
          </ac:inkMkLst>
        </pc:inkChg>
      </pc:sldChg>
      <pc:sldChg chg="addSp delSp add mod">
        <pc:chgData name="David Quigley" userId="b7ec41d0611c9278" providerId="LiveId" clId="{9E687454-FC4E-4AC1-B755-529A9614EAE2}" dt="2021-08-31T23:10:27.278" v="1164"/>
        <pc:sldMkLst>
          <pc:docMk/>
          <pc:sldMk cId="1920532789" sldId="349"/>
        </pc:sldMkLst>
        <pc:inkChg chg="del">
          <ac:chgData name="David Quigley" userId="b7ec41d0611c9278" providerId="LiveId" clId="{9E687454-FC4E-4AC1-B755-529A9614EAE2}" dt="2021-08-31T20:28:41.437" v="399" actId="478"/>
          <ac:inkMkLst>
            <pc:docMk/>
            <pc:sldMk cId="1920532789" sldId="349"/>
            <ac:inkMk id="4" creationId="{9EB07E64-8CC3-48BD-AB58-CE16A07F17E3}"/>
          </ac:inkMkLst>
        </pc:ink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1920532789" sldId="349"/>
            <ac:inkMk id="4" creationId="{DE35FEA2-78D3-4F6E-B8EE-05E08AD28AA0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717688036" sldId="350"/>
        </pc:sldMkLst>
      </pc:sldChg>
      <pc:sldChg chg="addSp delSp add mod">
        <pc:chgData name="David Quigley" userId="b7ec41d0611c9278" providerId="LiveId" clId="{9E687454-FC4E-4AC1-B755-529A9614EAE2}" dt="2021-08-31T23:10:27.278" v="1164"/>
        <pc:sldMkLst>
          <pc:docMk/>
          <pc:sldMk cId="1517713997" sldId="351"/>
        </pc:sldMkLst>
        <pc:inkChg chg="del">
          <ac:chgData name="David Quigley" userId="b7ec41d0611c9278" providerId="LiveId" clId="{9E687454-FC4E-4AC1-B755-529A9614EAE2}" dt="2021-08-31T20:28:48.254" v="400" actId="478"/>
          <ac:inkMkLst>
            <pc:docMk/>
            <pc:sldMk cId="1517713997" sldId="351"/>
            <ac:inkMk id="4" creationId="{43159339-AF61-48F8-B0FB-E2C4C74326C2}"/>
          </ac:inkMkLst>
        </pc:ink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1517713997" sldId="351"/>
            <ac:inkMk id="4" creationId="{8893B0D9-4B18-47B3-8324-9690A38F0E9A}"/>
          </ac:inkMkLst>
        </pc:inkChg>
      </pc:sldChg>
      <pc:sldChg chg="addSp delSp add mod">
        <pc:chgData name="David Quigley" userId="b7ec41d0611c9278" providerId="LiveId" clId="{9E687454-FC4E-4AC1-B755-529A9614EAE2}" dt="2021-08-31T23:10:27.278" v="1164"/>
        <pc:sldMkLst>
          <pc:docMk/>
          <pc:sldMk cId="3004574719" sldId="352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3004574719" sldId="352"/>
            <ac:inkMk id="4" creationId="{429C16DC-2218-4625-B2C1-C5C8D2527BC5}"/>
          </ac:inkMkLst>
        </pc:inkChg>
        <pc:inkChg chg="del">
          <ac:chgData name="David Quigley" userId="b7ec41d0611c9278" providerId="LiveId" clId="{9E687454-FC4E-4AC1-B755-529A9614EAE2}" dt="2021-08-31T20:29:27.935" v="401" actId="478"/>
          <ac:inkMkLst>
            <pc:docMk/>
            <pc:sldMk cId="3004574719" sldId="352"/>
            <ac:inkMk id="4" creationId="{BB645BE8-36D7-4C57-8DED-B205F17EFE71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440878302" sldId="353"/>
        </pc:sldMkLst>
      </pc:sldChg>
      <pc:sldChg chg="addSp delSp add mod">
        <pc:chgData name="David Quigley" userId="b7ec41d0611c9278" providerId="LiveId" clId="{9E687454-FC4E-4AC1-B755-529A9614EAE2}" dt="2021-08-31T23:10:27.278" v="1164"/>
        <pc:sldMkLst>
          <pc:docMk/>
          <pc:sldMk cId="1472665982" sldId="354"/>
        </pc:sldMkLst>
        <pc:inkChg chg="del">
          <ac:chgData name="David Quigley" userId="b7ec41d0611c9278" providerId="LiveId" clId="{9E687454-FC4E-4AC1-B755-529A9614EAE2}" dt="2021-08-31T20:29:33.779" v="402" actId="478"/>
          <ac:inkMkLst>
            <pc:docMk/>
            <pc:sldMk cId="1472665982" sldId="354"/>
            <ac:inkMk id="4" creationId="{7F0C7AE7-0788-4A2C-9809-50EBD0CAA77D}"/>
          </ac:inkMkLst>
        </pc:ink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1472665982" sldId="354"/>
            <ac:inkMk id="4" creationId="{EA856284-D56D-43E4-8C35-FDF2E7368CC5}"/>
          </ac:inkMkLst>
        </pc:inkChg>
      </pc:sldChg>
      <pc:sldChg chg="addSp add">
        <pc:chgData name="David Quigley" userId="b7ec41d0611c9278" providerId="LiveId" clId="{9E687454-FC4E-4AC1-B755-529A9614EAE2}" dt="2021-08-31T23:10:27.278" v="1164"/>
        <pc:sldMkLst>
          <pc:docMk/>
          <pc:sldMk cId="3356213428" sldId="355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3356213428" sldId="355"/>
            <ac:inkMk id="4" creationId="{CE4DE937-A5CC-4B8C-ACBF-7741AEC0D02E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4252553059" sldId="356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289232308" sldId="357"/>
        </pc:sldMkLst>
      </pc:sldChg>
      <pc:sldChg chg="add del">
        <pc:chgData name="David Quigley" userId="b7ec41d0611c9278" providerId="LiveId" clId="{9E687454-FC4E-4AC1-B755-529A9614EAE2}" dt="2021-09-03T16:52:32.705" v="1619" actId="47"/>
        <pc:sldMkLst>
          <pc:docMk/>
          <pc:sldMk cId="1100888009" sldId="358"/>
        </pc:sldMkLst>
      </pc:sldChg>
      <pc:sldChg chg="delSp add mod">
        <pc:chgData name="David Quigley" userId="b7ec41d0611c9278" providerId="LiveId" clId="{9E687454-FC4E-4AC1-B755-529A9614EAE2}" dt="2021-08-31T20:29:41.654" v="403" actId="478"/>
        <pc:sldMkLst>
          <pc:docMk/>
          <pc:sldMk cId="1477501310" sldId="359"/>
        </pc:sldMkLst>
        <pc:inkChg chg="del">
          <ac:chgData name="David Quigley" userId="b7ec41d0611c9278" providerId="LiveId" clId="{9E687454-FC4E-4AC1-B755-529A9614EAE2}" dt="2021-08-31T20:29:41.654" v="403" actId="478"/>
          <ac:inkMkLst>
            <pc:docMk/>
            <pc:sldMk cId="1477501310" sldId="359"/>
            <ac:inkMk id="4" creationId="{EFD018E4-10B3-45E8-8C33-167D96DFF178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939076165" sldId="360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80303433" sldId="361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4019273265" sldId="362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989093526" sldId="363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06239706" sldId="364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563495893" sldId="365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128564018" sldId="366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777825372" sldId="367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3697305261" sldId="369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697305261" sldId="369"/>
            <ac:inkMk id="4" creationId="{FFFF7E99-5C9F-4474-89E4-F50353E1B890}"/>
          </ac:inkMkLst>
        </pc:inkChg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2249268465" sldId="370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2249268465" sldId="370"/>
            <ac:inkMk id="4" creationId="{C62CBF78-A675-454F-A461-738FB91BCC72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275368432" sldId="371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42117904" sldId="372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2961949402" sldId="373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2961949402" sldId="373"/>
            <ac:inkMk id="4" creationId="{8941CA23-8550-4BBD-AB8F-B9F146FA7A8D}"/>
          </ac:inkMkLst>
        </pc:inkChg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3695282754" sldId="374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695282754" sldId="374"/>
            <ac:inkMk id="4" creationId="{632C550A-CF99-4554-A235-7BD637B8A1F5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506005701" sldId="375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3705355132" sldId="376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705355132" sldId="376"/>
            <ac:inkMk id="4" creationId="{9A9E1C42-4B7F-4A63-B527-D161E1D0FEDC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649575872" sldId="377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992115008" sldId="378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667704322" sldId="379"/>
        </pc:sldMkLst>
      </pc:sldChg>
      <pc:sldChg chg="del">
        <pc:chgData name="David Quigley" userId="b7ec41d0611c9278" providerId="LiveId" clId="{9E687454-FC4E-4AC1-B755-529A9614EAE2}" dt="2021-08-31T20:23:26.154" v="86" actId="47"/>
        <pc:sldMkLst>
          <pc:docMk/>
          <pc:sldMk cId="561786947" sldId="385"/>
        </pc:sldMkLst>
      </pc:sldChg>
      <pc:sldChg chg="del">
        <pc:chgData name="David Quigley" userId="b7ec41d0611c9278" providerId="LiveId" clId="{9E687454-FC4E-4AC1-B755-529A9614EAE2}" dt="2021-08-31T20:23:26.654" v="87" actId="47"/>
        <pc:sldMkLst>
          <pc:docMk/>
          <pc:sldMk cId="3752664176" sldId="386"/>
        </pc:sldMkLst>
      </pc:sldChg>
      <pc:sldChg chg="del">
        <pc:chgData name="David Quigley" userId="b7ec41d0611c9278" providerId="LiveId" clId="{9E687454-FC4E-4AC1-B755-529A9614EAE2}" dt="2021-08-31T20:23:34.538" v="101" actId="47"/>
        <pc:sldMkLst>
          <pc:docMk/>
          <pc:sldMk cId="4037680448" sldId="387"/>
        </pc:sldMkLst>
      </pc:sldChg>
      <pc:sldChg chg="del">
        <pc:chgData name="David Quigley" userId="b7ec41d0611c9278" providerId="LiveId" clId="{9E687454-FC4E-4AC1-B755-529A9614EAE2}" dt="2021-08-31T20:23:35.021" v="102" actId="47"/>
        <pc:sldMkLst>
          <pc:docMk/>
          <pc:sldMk cId="3929605080" sldId="388"/>
        </pc:sldMkLst>
      </pc:sldChg>
      <pc:sldChg chg="del">
        <pc:chgData name="David Quigley" userId="b7ec41d0611c9278" providerId="LiveId" clId="{9E687454-FC4E-4AC1-B755-529A9614EAE2}" dt="2021-08-31T20:23:38.871" v="104" actId="47"/>
        <pc:sldMkLst>
          <pc:docMk/>
          <pc:sldMk cId="609684597" sldId="389"/>
        </pc:sldMkLst>
      </pc:sldChg>
      <pc:sldChg chg="modSp mod">
        <pc:chgData name="David Quigley" userId="b7ec41d0611c9278" providerId="LiveId" clId="{9E687454-FC4E-4AC1-B755-529A9614EAE2}" dt="2021-08-31T20:24:52.890" v="151" actId="20577"/>
        <pc:sldMkLst>
          <pc:docMk/>
          <pc:sldMk cId="1231284007" sldId="390"/>
        </pc:sldMkLst>
        <pc:spChg chg="mod">
          <ac:chgData name="David Quigley" userId="b7ec41d0611c9278" providerId="LiveId" clId="{9E687454-FC4E-4AC1-B755-529A9614EAE2}" dt="2021-08-31T20:24:52.890" v="151" actId="20577"/>
          <ac:spMkLst>
            <pc:docMk/>
            <pc:sldMk cId="1231284007" sldId="390"/>
            <ac:spMk id="2" creationId="{25E32C14-60A5-4873-B3E9-A0D82EBDF0F2}"/>
          </ac:spMkLst>
        </pc:spChg>
      </pc:sldChg>
      <pc:sldChg chg="modSp mod">
        <pc:chgData name="David Quigley" userId="b7ec41d0611c9278" providerId="LiveId" clId="{9E687454-FC4E-4AC1-B755-529A9614EAE2}" dt="2021-08-31T20:25:01.437" v="162" actId="20577"/>
        <pc:sldMkLst>
          <pc:docMk/>
          <pc:sldMk cId="1543024013" sldId="391"/>
        </pc:sldMkLst>
        <pc:spChg chg="mod">
          <ac:chgData name="David Quigley" userId="b7ec41d0611c9278" providerId="LiveId" clId="{9E687454-FC4E-4AC1-B755-529A9614EAE2}" dt="2021-08-31T20:25:01.437" v="162" actId="20577"/>
          <ac:spMkLst>
            <pc:docMk/>
            <pc:sldMk cId="1543024013" sldId="391"/>
            <ac:spMk id="2" creationId="{CC2E1333-E45C-4DB4-A58C-64EE493B7FBD}"/>
          </ac:spMkLst>
        </pc:sp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368263422" sldId="395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3384411829" sldId="396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384411829" sldId="396"/>
            <ac:inkMk id="4" creationId="{6A4ADA3A-D6B1-4D27-9406-28F275953C2C}"/>
          </ac:inkMkLst>
        </pc:inkChg>
      </pc:sldChg>
      <pc:sldChg chg="add del">
        <pc:chgData name="David Quigley" userId="b7ec41d0611c9278" providerId="LiveId" clId="{9E687454-FC4E-4AC1-B755-529A9614EAE2}" dt="2021-09-03T16:52:31.639" v="1593" actId="47"/>
        <pc:sldMkLst>
          <pc:docMk/>
          <pc:sldMk cId="2118858336" sldId="403"/>
        </pc:sldMkLst>
      </pc:sldChg>
      <pc:sldChg chg="add del">
        <pc:chgData name="David Quigley" userId="b7ec41d0611c9278" providerId="LiveId" clId="{9E687454-FC4E-4AC1-B755-529A9614EAE2}" dt="2021-09-03T16:52:31.644" v="1594" actId="47"/>
        <pc:sldMkLst>
          <pc:docMk/>
          <pc:sldMk cId="3495843532" sldId="404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1290006771" sldId="405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2886668253" sldId="406"/>
        </pc:sldMkLst>
      </pc:sldChg>
      <pc:sldChg chg="add del">
        <pc:chgData name="David Quigley" userId="b7ec41d0611c9278" providerId="LiveId" clId="{9E687454-FC4E-4AC1-B755-529A9614EAE2}" dt="2021-09-03T16:52:31.722" v="1597" actId="47"/>
        <pc:sldMkLst>
          <pc:docMk/>
          <pc:sldMk cId="1708142097" sldId="407"/>
        </pc:sldMkLst>
      </pc:sldChg>
      <pc:sldChg chg="delSp modSp mod">
        <pc:chgData name="David Quigley" userId="b7ec41d0611c9278" providerId="LiveId" clId="{9E687454-FC4E-4AC1-B755-529A9614EAE2}" dt="2021-08-31T20:27:49.021" v="395" actId="20577"/>
        <pc:sldMkLst>
          <pc:docMk/>
          <pc:sldMk cId="2520461260" sldId="408"/>
        </pc:sldMkLst>
        <pc:spChg chg="mod">
          <ac:chgData name="David Quigley" userId="b7ec41d0611c9278" providerId="LiveId" clId="{9E687454-FC4E-4AC1-B755-529A9614EAE2}" dt="2021-08-31T20:27:49.021" v="395" actId="20577"/>
          <ac:spMkLst>
            <pc:docMk/>
            <pc:sldMk cId="2520461260" sldId="408"/>
            <ac:spMk id="3" creationId="{02429A84-AE2A-4F23-99E8-C4623A1B8D0A}"/>
          </ac:spMkLst>
        </pc:spChg>
        <pc:inkChg chg="del">
          <ac:chgData name="David Quigley" userId="b7ec41d0611c9278" providerId="LiveId" clId="{9E687454-FC4E-4AC1-B755-529A9614EAE2}" dt="2021-08-31T20:27:45.820" v="384" actId="478"/>
          <ac:inkMkLst>
            <pc:docMk/>
            <pc:sldMk cId="2520461260" sldId="408"/>
            <ac:inkMk id="6" creationId="{3237F07B-A2D5-49BA-9086-606456BDFA81}"/>
          </ac:inkMkLst>
        </pc:inkChg>
      </pc:sldChg>
      <pc:sldChg chg="add del">
        <pc:chgData name="David Quigley" userId="b7ec41d0611c9278" providerId="LiveId" clId="{9E687454-FC4E-4AC1-B755-529A9614EAE2}" dt="2021-09-03T16:52:31.823" v="1600" actId="47"/>
        <pc:sldMkLst>
          <pc:docMk/>
          <pc:sldMk cId="4221999252" sldId="410"/>
        </pc:sldMkLst>
      </pc:sldChg>
      <pc:sldChg chg="del">
        <pc:chgData name="David Quigley" userId="b7ec41d0611c9278" providerId="LiveId" clId="{9E687454-FC4E-4AC1-B755-529A9614EAE2}" dt="2021-08-31T20:23:33.261" v="100" actId="47"/>
        <pc:sldMkLst>
          <pc:docMk/>
          <pc:sldMk cId="2860453731" sldId="411"/>
        </pc:sldMkLst>
      </pc:sldChg>
      <pc:sldChg chg="add del">
        <pc:chgData name="David Quigley" userId="b7ec41d0611c9278" providerId="LiveId" clId="{9E687454-FC4E-4AC1-B755-529A9614EAE2}" dt="2021-09-03T16:52:31.878" v="1601" actId="47"/>
        <pc:sldMkLst>
          <pc:docMk/>
          <pc:sldMk cId="4052988256" sldId="411"/>
        </pc:sldMkLst>
      </pc:sldChg>
      <pc:sldChg chg="delSp mod">
        <pc:chgData name="David Quigley" userId="b7ec41d0611c9278" providerId="LiveId" clId="{9E687454-FC4E-4AC1-B755-529A9614EAE2}" dt="2021-08-31T20:27:53.470" v="396" actId="478"/>
        <pc:sldMkLst>
          <pc:docMk/>
          <pc:sldMk cId="3373340535" sldId="412"/>
        </pc:sldMkLst>
        <pc:inkChg chg="del">
          <ac:chgData name="David Quigley" userId="b7ec41d0611c9278" providerId="LiveId" clId="{9E687454-FC4E-4AC1-B755-529A9614EAE2}" dt="2021-08-31T20:27:53.470" v="396" actId="478"/>
          <ac:inkMkLst>
            <pc:docMk/>
            <pc:sldMk cId="3373340535" sldId="412"/>
            <ac:inkMk id="4" creationId="{145A40CC-CF47-4829-B880-1EF5A3792229}"/>
          </ac:inkMkLst>
        </pc:inkChg>
      </pc:sldChg>
      <pc:sldChg chg="addSp">
        <pc:chgData name="David Quigley" userId="b7ec41d0611c9278" providerId="LiveId" clId="{9E687454-FC4E-4AC1-B755-529A9614EAE2}" dt="2021-08-31T23:10:27.278" v="1164"/>
        <pc:sldMkLst>
          <pc:docMk/>
          <pc:sldMk cId="2749560202" sldId="414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2749560202" sldId="414"/>
            <ac:inkMk id="3" creationId="{9AB3B81D-9CD9-4260-A5FE-4929E18BE397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297610828" sldId="425"/>
        </pc:sldMkLst>
      </pc:sldChg>
      <pc:sldChg chg="del">
        <pc:chgData name="David Quigley" userId="b7ec41d0611c9278" providerId="LiveId" clId="{9E687454-FC4E-4AC1-B755-529A9614EAE2}" dt="2021-08-31T20:23:40.537" v="106" actId="47"/>
        <pc:sldMkLst>
          <pc:docMk/>
          <pc:sldMk cId="3748430783" sldId="430"/>
        </pc:sldMkLst>
      </pc:sldChg>
      <pc:sldChg chg="del">
        <pc:chgData name="David Quigley" userId="b7ec41d0611c9278" providerId="LiveId" clId="{9E687454-FC4E-4AC1-B755-529A9614EAE2}" dt="2021-08-31T20:23:41.738" v="108" actId="47"/>
        <pc:sldMkLst>
          <pc:docMk/>
          <pc:sldMk cId="480682582" sldId="431"/>
        </pc:sldMkLst>
      </pc:sldChg>
      <pc:sldChg chg="del">
        <pc:chgData name="David Quigley" userId="b7ec41d0611c9278" providerId="LiveId" clId="{9E687454-FC4E-4AC1-B755-529A9614EAE2}" dt="2021-08-31T20:23:43.715" v="111" actId="47"/>
        <pc:sldMkLst>
          <pc:docMk/>
          <pc:sldMk cId="4256267994" sldId="432"/>
        </pc:sldMkLst>
      </pc:sldChg>
      <pc:sldChg chg="del">
        <pc:chgData name="David Quigley" userId="b7ec41d0611c9278" providerId="LiveId" clId="{9E687454-FC4E-4AC1-B755-529A9614EAE2}" dt="2021-08-31T20:23:39.720" v="105" actId="47"/>
        <pc:sldMkLst>
          <pc:docMk/>
          <pc:sldMk cId="6698284" sldId="433"/>
        </pc:sldMkLst>
      </pc:sldChg>
      <pc:sldChg chg="del">
        <pc:chgData name="David Quigley" userId="b7ec41d0611c9278" providerId="LiveId" clId="{9E687454-FC4E-4AC1-B755-529A9614EAE2}" dt="2021-08-31T20:23:50.988" v="116" actId="47"/>
        <pc:sldMkLst>
          <pc:docMk/>
          <pc:sldMk cId="2915552232" sldId="434"/>
        </pc:sldMkLst>
      </pc:sldChg>
      <pc:sldChg chg="del">
        <pc:chgData name="David Quigley" userId="b7ec41d0611c9278" providerId="LiveId" clId="{9E687454-FC4E-4AC1-B755-529A9614EAE2}" dt="2021-08-31T20:23:44.704" v="113" actId="47"/>
        <pc:sldMkLst>
          <pc:docMk/>
          <pc:sldMk cId="1929336495" sldId="435"/>
        </pc:sldMkLst>
      </pc:sldChg>
      <pc:sldChg chg="del">
        <pc:chgData name="David Quigley" userId="b7ec41d0611c9278" providerId="LiveId" clId="{9E687454-FC4E-4AC1-B755-529A9614EAE2}" dt="2021-08-31T20:23:44.154" v="112" actId="47"/>
        <pc:sldMkLst>
          <pc:docMk/>
          <pc:sldMk cId="3748344884" sldId="436"/>
        </pc:sldMkLst>
      </pc:sldChg>
      <pc:sldChg chg="del">
        <pc:chgData name="David Quigley" userId="b7ec41d0611c9278" providerId="LiveId" clId="{9E687454-FC4E-4AC1-B755-529A9614EAE2}" dt="2021-08-31T20:23:51.804" v="117" actId="47"/>
        <pc:sldMkLst>
          <pc:docMk/>
          <pc:sldMk cId="1552703958" sldId="437"/>
        </pc:sldMkLst>
      </pc:sldChg>
      <pc:sldChg chg="addSp delSp mod">
        <pc:chgData name="David Quigley" userId="b7ec41d0611c9278" providerId="LiveId" clId="{9E687454-FC4E-4AC1-B755-529A9614EAE2}" dt="2021-08-31T23:10:27.278" v="1164"/>
        <pc:sldMkLst>
          <pc:docMk/>
          <pc:sldMk cId="3865014851" sldId="438"/>
        </pc:sldMkLst>
        <pc:inkChg chg="del">
          <ac:chgData name="David Quigley" userId="b7ec41d0611c9278" providerId="LiveId" clId="{9E687454-FC4E-4AC1-B755-529A9614EAE2}" dt="2021-08-31T20:30:13.066" v="404" actId="478"/>
          <ac:inkMkLst>
            <pc:docMk/>
            <pc:sldMk cId="3865014851" sldId="438"/>
            <ac:inkMk id="5" creationId="{8E4D83BF-98DE-4B82-9297-CF63106629C6}"/>
          </ac:inkMkLst>
        </pc:ink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3865014851" sldId="438"/>
            <ac:inkMk id="5" creationId="{991F3B1C-64C4-4B46-8E4A-24903FD4B154}"/>
          </ac:inkMkLst>
        </pc:inkChg>
      </pc:sldChg>
      <pc:sldChg chg="addSp">
        <pc:chgData name="David Quigley" userId="b7ec41d0611c9278" providerId="LiveId" clId="{9E687454-FC4E-4AC1-B755-529A9614EAE2}" dt="2021-08-31T23:10:27.278" v="1164"/>
        <pc:sldMkLst>
          <pc:docMk/>
          <pc:sldMk cId="2482654778" sldId="439"/>
        </pc:sldMkLst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2482654778" sldId="439"/>
            <ac:inkMk id="5" creationId="{6798EFA2-1722-48A3-96E2-84C15F29547F}"/>
          </ac:inkMkLst>
        </pc:inkChg>
      </pc:sldChg>
      <pc:sldChg chg="addSp modSp mod">
        <pc:chgData name="David Quigley" userId="b7ec41d0611c9278" providerId="LiveId" clId="{9E687454-FC4E-4AC1-B755-529A9614EAE2}" dt="2021-08-31T23:10:27.278" v="1164"/>
        <pc:sldMkLst>
          <pc:docMk/>
          <pc:sldMk cId="908966281" sldId="440"/>
        </pc:sldMkLst>
        <pc:spChg chg="mod">
          <ac:chgData name="David Quigley" userId="b7ec41d0611c9278" providerId="LiveId" clId="{9E687454-FC4E-4AC1-B755-529A9614EAE2}" dt="2021-08-31T20:25:35.671" v="172" actId="20577"/>
          <ac:spMkLst>
            <pc:docMk/>
            <pc:sldMk cId="908966281" sldId="440"/>
            <ac:spMk id="2" creationId="{B297558D-6B21-4488-97FC-BEC2B61C9EE7}"/>
          </ac:spMkLst>
        </pc:spChg>
        <pc:spChg chg="mod">
          <ac:chgData name="David Quigley" userId="b7ec41d0611c9278" providerId="LiveId" clId="{9E687454-FC4E-4AC1-B755-529A9614EAE2}" dt="2021-08-31T20:25:49.821" v="189" actId="20577"/>
          <ac:spMkLst>
            <pc:docMk/>
            <pc:sldMk cId="908966281" sldId="440"/>
            <ac:spMk id="3" creationId="{B94BA6F8-C363-4557-A534-A1E67CE7DA96}"/>
          </ac:spMkLst>
        </pc:spChg>
        <pc:inkChg chg="add">
          <ac:chgData name="David Quigley" userId="b7ec41d0611c9278" providerId="LiveId" clId="{9E687454-FC4E-4AC1-B755-529A9614EAE2}" dt="2021-08-31T23:10:27.278" v="1164"/>
          <ac:inkMkLst>
            <pc:docMk/>
            <pc:sldMk cId="908966281" sldId="440"/>
            <ac:inkMk id="4" creationId="{ACE7B749-9747-45CB-A354-18AD9B8A7656}"/>
          </ac:inkMkLst>
        </pc:inkChg>
      </pc:sldChg>
      <pc:sldChg chg="del">
        <pc:chgData name="David Quigley" userId="b7ec41d0611c9278" providerId="LiveId" clId="{9E687454-FC4E-4AC1-B755-529A9614EAE2}" dt="2021-08-31T20:26:14.787" v="210" actId="47"/>
        <pc:sldMkLst>
          <pc:docMk/>
          <pc:sldMk cId="3774704851" sldId="441"/>
        </pc:sldMkLst>
      </pc:sldChg>
      <pc:sldChg chg="modSp mod">
        <pc:chgData name="David Quigley" userId="b7ec41d0611c9278" providerId="LiveId" clId="{9E687454-FC4E-4AC1-B755-529A9614EAE2}" dt="2021-08-31T20:26:10.475" v="209" actId="20577"/>
        <pc:sldMkLst>
          <pc:docMk/>
          <pc:sldMk cId="871576016" sldId="442"/>
        </pc:sldMkLst>
        <pc:spChg chg="mod">
          <ac:chgData name="David Quigley" userId="b7ec41d0611c9278" providerId="LiveId" clId="{9E687454-FC4E-4AC1-B755-529A9614EAE2}" dt="2021-08-31T20:26:10.475" v="209" actId="20577"/>
          <ac:spMkLst>
            <pc:docMk/>
            <pc:sldMk cId="871576016" sldId="442"/>
            <ac:spMk id="3" creationId="{4197FDEE-BA93-496A-AF05-7785A10EFF67}"/>
          </ac:spMkLst>
        </pc:spChg>
      </pc:sldChg>
      <pc:sldChg chg="del">
        <pc:chgData name="David Quigley" userId="b7ec41d0611c9278" providerId="LiveId" clId="{9E687454-FC4E-4AC1-B755-529A9614EAE2}" dt="2021-08-31T20:26:15.271" v="211" actId="47"/>
        <pc:sldMkLst>
          <pc:docMk/>
          <pc:sldMk cId="2780867532" sldId="443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3747079670" sldId="444"/>
        </pc:sldMkLst>
      </pc:sldChg>
      <pc:sldChg chg="del">
        <pc:chgData name="David Quigley" userId="b7ec41d0611c9278" providerId="LiveId" clId="{9E687454-FC4E-4AC1-B755-529A9614EAE2}" dt="2021-08-31T20:27:39.355" v="383" actId="47"/>
        <pc:sldMkLst>
          <pc:docMk/>
          <pc:sldMk cId="3460362063" sldId="446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1152958065" sldId="447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1605614377" sldId="449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2111637405" sldId="450"/>
        </pc:sldMkLst>
      </pc:sldChg>
      <pc:sldChg chg="del">
        <pc:chgData name="David Quigley" userId="b7ec41d0611c9278" providerId="LiveId" clId="{9E687454-FC4E-4AC1-B755-529A9614EAE2}" dt="2021-08-31T20:27:37.254" v="382" actId="47"/>
        <pc:sldMkLst>
          <pc:docMk/>
          <pc:sldMk cId="491538707" sldId="451"/>
        </pc:sldMkLst>
      </pc:sldChg>
      <pc:sldChg chg="modSp add mod">
        <pc:chgData name="David Quigley" userId="b7ec41d0611c9278" providerId="LiveId" clId="{9E687454-FC4E-4AC1-B755-529A9614EAE2}" dt="2021-08-31T20:27:07.321" v="381" actId="20577"/>
        <pc:sldMkLst>
          <pc:docMk/>
          <pc:sldMk cId="2641867725" sldId="452"/>
        </pc:sldMkLst>
        <pc:spChg chg="mod">
          <ac:chgData name="David Quigley" userId="b7ec41d0611c9278" providerId="LiveId" clId="{9E687454-FC4E-4AC1-B755-529A9614EAE2}" dt="2021-08-31T20:27:07.321" v="381" actId="20577"/>
          <ac:spMkLst>
            <pc:docMk/>
            <pc:sldMk cId="2641867725" sldId="452"/>
            <ac:spMk id="3" creationId="{EB9387D7-E7B9-40C8-9045-8339585E3376}"/>
          </ac:spMkLst>
        </pc:spChg>
      </pc:sldChg>
      <pc:sldChg chg="del">
        <pc:chgData name="David Quigley" userId="b7ec41d0611c9278" providerId="LiveId" clId="{9E687454-FC4E-4AC1-B755-529A9614EAE2}" dt="2021-08-31T20:23:21.454" v="67" actId="47"/>
        <pc:sldMkLst>
          <pc:docMk/>
          <pc:sldMk cId="2661482557" sldId="452"/>
        </pc:sldMkLst>
      </pc:sldChg>
      <pc:sldChg chg="del">
        <pc:chgData name="David Quigley" userId="b7ec41d0611c9278" providerId="LiveId" clId="{9E687454-FC4E-4AC1-B755-529A9614EAE2}" dt="2021-08-31T20:23:20.171" v="61" actId="47"/>
        <pc:sldMkLst>
          <pc:docMk/>
          <pc:sldMk cId="748222360" sldId="453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177981011" sldId="453"/>
        </pc:sldMkLst>
      </pc:sldChg>
      <pc:sldChg chg="del">
        <pc:chgData name="David Quigley" userId="b7ec41d0611c9278" providerId="LiveId" clId="{9E687454-FC4E-4AC1-B755-529A9614EAE2}" dt="2021-08-31T20:23:23.910" v="78" actId="47"/>
        <pc:sldMkLst>
          <pc:docMk/>
          <pc:sldMk cId="1140393614" sldId="454"/>
        </pc:sldMkLst>
      </pc:sldChg>
      <pc:sldChg chg="del">
        <pc:chgData name="David Quigley" userId="b7ec41d0611c9278" providerId="LiveId" clId="{9E687454-FC4E-4AC1-B755-529A9614EAE2}" dt="2021-08-31T20:23:32.738" v="99" actId="47"/>
        <pc:sldMkLst>
          <pc:docMk/>
          <pc:sldMk cId="163678184" sldId="455"/>
        </pc:sldMkLst>
      </pc:sldChg>
      <pc:sldChg chg="del">
        <pc:chgData name="David Quigley" userId="b7ec41d0611c9278" providerId="LiveId" clId="{9E687454-FC4E-4AC1-B755-529A9614EAE2}" dt="2021-08-31T20:23:16.571" v="49" actId="47"/>
        <pc:sldMkLst>
          <pc:docMk/>
          <pc:sldMk cId="3975322246" sldId="456"/>
        </pc:sldMkLst>
      </pc:sldChg>
      <pc:sldChg chg="del">
        <pc:chgData name="David Quigley" userId="b7ec41d0611c9278" providerId="LiveId" clId="{9E687454-FC4E-4AC1-B755-529A9614EAE2}" dt="2021-08-31T20:23:17.271" v="50" actId="47"/>
        <pc:sldMkLst>
          <pc:docMk/>
          <pc:sldMk cId="1904612752" sldId="457"/>
        </pc:sldMkLst>
      </pc:sldChg>
      <pc:sldChg chg="del">
        <pc:chgData name="David Quigley" userId="b7ec41d0611c9278" providerId="LiveId" clId="{9E687454-FC4E-4AC1-B755-529A9614EAE2}" dt="2021-08-31T20:23:24.371" v="80" actId="47"/>
        <pc:sldMkLst>
          <pc:docMk/>
          <pc:sldMk cId="1169578435" sldId="458"/>
        </pc:sldMkLst>
      </pc:sldChg>
      <pc:sldChg chg="add">
        <pc:chgData name="David Quigley" userId="b7ec41d0611c9278" providerId="LiveId" clId="{9E687454-FC4E-4AC1-B755-529A9614EAE2}" dt="2021-08-31T21:00:34.205" v="405"/>
        <pc:sldMkLst>
          <pc:docMk/>
          <pc:sldMk cId="3614821075" sldId="458"/>
        </pc:sldMkLst>
      </pc:sldChg>
      <pc:sldChg chg="del">
        <pc:chgData name="David Quigley" userId="b7ec41d0611c9278" providerId="LiveId" clId="{9E687454-FC4E-4AC1-B755-529A9614EAE2}" dt="2021-08-31T20:23:24.154" v="79" actId="47"/>
        <pc:sldMkLst>
          <pc:docMk/>
          <pc:sldMk cId="3219932082" sldId="459"/>
        </pc:sldMkLst>
      </pc:sldChg>
      <pc:sldChg chg="del">
        <pc:chgData name="David Quigley" userId="b7ec41d0611c9278" providerId="LiveId" clId="{9E687454-FC4E-4AC1-B755-529A9614EAE2}" dt="2021-08-31T20:23:24.687" v="81" actId="47"/>
        <pc:sldMkLst>
          <pc:docMk/>
          <pc:sldMk cId="1653572198" sldId="460"/>
        </pc:sldMkLst>
      </pc:sldChg>
      <pc:sldChg chg="add">
        <pc:chgData name="David Quigley" userId="b7ec41d0611c9278" providerId="LiveId" clId="{9E687454-FC4E-4AC1-B755-529A9614EAE2}" dt="2021-08-31T21:00:34.205" v="405"/>
        <pc:sldMkLst>
          <pc:docMk/>
          <pc:sldMk cId="178900235" sldId="461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05526115" sldId="462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248671138" sldId="463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490659748" sldId="464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909584638" sldId="465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439592266" sldId="466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207020733" sldId="468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26810084" sldId="469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26810084" sldId="469"/>
            <ac:inkMk id="5" creationId="{8BE853CC-6624-4A20-9D07-06CE482A4FA3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027099462" sldId="470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2613836955" sldId="471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2613836955" sldId="471"/>
            <ac:inkMk id="5" creationId="{3D8454A1-DF7B-47E6-8E70-97A8BE8C4ED0}"/>
          </ac:inkMkLst>
        </pc:inkChg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141237993" sldId="473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141237993" sldId="473"/>
            <ac:inkMk id="4" creationId="{F2CCE53A-F884-4443-824F-973B2BDF5CC8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679920155" sldId="474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171503102" sldId="475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04211983" sldId="476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774996295" sldId="477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1700153421" sldId="478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1700153421" sldId="478"/>
            <ac:inkMk id="4" creationId="{AE25DDA0-00B0-4478-A91C-AD9DE4304831}"/>
          </ac:inkMkLst>
        </pc:inkChg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1864784886" sldId="479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1864784886" sldId="479"/>
            <ac:inkMk id="4" creationId="{F7C12142-FAF3-4FE5-A345-FED1E1572DA0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727270193" sldId="480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797843507" sldId="481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636297303" sldId="482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050096269" sldId="483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170856764" sldId="484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055787187" sldId="485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2413868435" sldId="486"/>
        </pc:sldMkLst>
      </pc:sldChg>
      <pc:sldChg chg="addSp add">
        <pc:chgData name="David Quigley" userId="b7ec41d0611c9278" providerId="LiveId" clId="{9E687454-FC4E-4AC1-B755-529A9614EAE2}" dt="2021-09-02T22:52:53.921" v="1520"/>
        <pc:sldMkLst>
          <pc:docMk/>
          <pc:sldMk cId="3177732530" sldId="487"/>
        </pc:sldMkLst>
        <pc:inkChg chg="add">
          <ac:chgData name="David Quigley" userId="b7ec41d0611c9278" providerId="LiveId" clId="{9E687454-FC4E-4AC1-B755-529A9614EAE2}" dt="2021-09-02T22:52:53.921" v="1520"/>
          <ac:inkMkLst>
            <pc:docMk/>
            <pc:sldMk cId="3177732530" sldId="487"/>
            <ac:inkMk id="5" creationId="{136D4248-1A6E-4733-82C9-07FB9FECC8F5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189874921" sldId="488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005098981" sldId="489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78012597" sldId="490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788721184" sldId="491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1074944353" sldId="492"/>
        </pc:sldMkLst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4037680448" sldId="493"/>
        </pc:sldMkLst>
      </pc:sldChg>
      <pc:sldChg chg="delSp add mod">
        <pc:chgData name="David Quigley" userId="b7ec41d0611c9278" providerId="LiveId" clId="{9E687454-FC4E-4AC1-B755-529A9614EAE2}" dt="2021-08-31T20:28:36.270" v="398" actId="478"/>
        <pc:sldMkLst>
          <pc:docMk/>
          <pc:sldMk cId="2044621670" sldId="494"/>
        </pc:sldMkLst>
        <pc:inkChg chg="del">
          <ac:chgData name="David Quigley" userId="b7ec41d0611c9278" providerId="LiveId" clId="{9E687454-FC4E-4AC1-B755-529A9614EAE2}" dt="2021-08-31T20:28:36.270" v="398" actId="478"/>
          <ac:inkMkLst>
            <pc:docMk/>
            <pc:sldMk cId="2044621670" sldId="494"/>
            <ac:inkMk id="4" creationId="{584D77F8-16E5-4BBA-8978-B870F28B4B6D}"/>
          </ac:inkMkLst>
        </pc:inkChg>
      </pc:sldChg>
      <pc:sldChg chg="add">
        <pc:chgData name="David Quigley" userId="b7ec41d0611c9278" providerId="LiveId" clId="{9E687454-FC4E-4AC1-B755-529A9614EAE2}" dt="2021-08-31T20:28:23.621" v="397"/>
        <pc:sldMkLst>
          <pc:docMk/>
          <pc:sldMk cId="3550403040" sldId="495"/>
        </pc:sldMkLst>
      </pc:sldChg>
      <pc:sldChg chg="add del">
        <pc:chgData name="David Quigley" userId="b7ec41d0611c9278" providerId="LiveId" clId="{9E687454-FC4E-4AC1-B755-529A9614EAE2}" dt="2021-09-02T18:05:31.224" v="1170" actId="47"/>
        <pc:sldMkLst>
          <pc:docMk/>
          <pc:sldMk cId="778705293" sldId="496"/>
        </pc:sldMkLst>
      </pc:sldChg>
      <pc:sldChg chg="modSp new mod">
        <pc:chgData name="David Quigley" userId="b7ec41d0611c9278" providerId="LiveId" clId="{9E687454-FC4E-4AC1-B755-529A9614EAE2}" dt="2021-08-31T21:52:06.989" v="1163" actId="20577"/>
        <pc:sldMkLst>
          <pc:docMk/>
          <pc:sldMk cId="3968366671" sldId="497"/>
        </pc:sldMkLst>
        <pc:spChg chg="mod">
          <ac:chgData name="David Quigley" userId="b7ec41d0611c9278" providerId="LiveId" clId="{9E687454-FC4E-4AC1-B755-529A9614EAE2}" dt="2021-08-31T21:49:10.247" v="431" actId="20577"/>
          <ac:spMkLst>
            <pc:docMk/>
            <pc:sldMk cId="3968366671" sldId="497"/>
            <ac:spMk id="2" creationId="{23A751C2-94D7-4A6D-9784-CCA27FC1D64A}"/>
          </ac:spMkLst>
        </pc:spChg>
        <pc:spChg chg="mod">
          <ac:chgData name="David Quigley" userId="b7ec41d0611c9278" providerId="LiveId" clId="{9E687454-FC4E-4AC1-B755-529A9614EAE2}" dt="2021-08-31T21:52:06.989" v="1163" actId="20577"/>
          <ac:spMkLst>
            <pc:docMk/>
            <pc:sldMk cId="3968366671" sldId="497"/>
            <ac:spMk id="3" creationId="{B8F168C2-8C14-4F03-B015-69FA77D30FC8}"/>
          </ac:spMkLst>
        </pc:spChg>
      </pc:sldChg>
      <pc:sldChg chg="modSp add mod">
        <pc:chgData name="David Quigley" userId="b7ec41d0611c9278" providerId="LiveId" clId="{9E687454-FC4E-4AC1-B755-529A9614EAE2}" dt="2021-09-02T21:42:39.095" v="1182" actId="20577"/>
        <pc:sldMkLst>
          <pc:docMk/>
          <pc:sldMk cId="997687531" sldId="498"/>
        </pc:sldMkLst>
        <pc:spChg chg="mod">
          <ac:chgData name="David Quigley" userId="b7ec41d0611c9278" providerId="LiveId" clId="{9E687454-FC4E-4AC1-B755-529A9614EAE2}" dt="2021-09-02T21:42:39.095" v="1182" actId="20577"/>
          <ac:spMkLst>
            <pc:docMk/>
            <pc:sldMk cId="997687531" sldId="498"/>
            <ac:spMk id="4" creationId="{2B75BBDC-74C5-4EA5-AC01-85164DF509C8}"/>
          </ac:spMkLst>
        </pc:spChg>
      </pc:sldChg>
      <pc:sldChg chg="modSp add mod">
        <pc:chgData name="David Quigley" userId="b7ec41d0611c9278" providerId="LiveId" clId="{9E687454-FC4E-4AC1-B755-529A9614EAE2}" dt="2021-09-02T21:50:28.830" v="1519" actId="20577"/>
        <pc:sldMkLst>
          <pc:docMk/>
          <pc:sldMk cId="4173126338" sldId="499"/>
        </pc:sldMkLst>
        <pc:spChg chg="mod">
          <ac:chgData name="David Quigley" userId="b7ec41d0611c9278" providerId="LiveId" clId="{9E687454-FC4E-4AC1-B755-529A9614EAE2}" dt="2021-09-02T21:50:28.830" v="1519" actId="20577"/>
          <ac:spMkLst>
            <pc:docMk/>
            <pc:sldMk cId="4173126338" sldId="499"/>
            <ac:spMk id="4" creationId="{18969F0F-6DEA-485E-949D-74166879D72E}"/>
          </ac:spMkLst>
        </pc:spChg>
      </pc:sldChg>
      <pc:sldChg chg="add del">
        <pc:chgData name="David Quigley" userId="b7ec41d0611c9278" providerId="LiveId" clId="{9E687454-FC4E-4AC1-B755-529A9614EAE2}" dt="2021-09-02T21:42:31.092" v="1172" actId="47"/>
        <pc:sldMkLst>
          <pc:docMk/>
          <pc:sldMk cId="3725240362" sldId="500"/>
        </pc:sldMkLst>
      </pc:sldChg>
      <pc:sldChg chg="add del">
        <pc:chgData name="David Quigley" userId="b7ec41d0611c9278" providerId="LiveId" clId="{9E687454-FC4E-4AC1-B755-529A9614EAE2}" dt="2021-09-02T17:33:06.443" v="1167"/>
        <pc:sldMkLst>
          <pc:docMk/>
          <pc:sldMk cId="452268674" sldId="501"/>
        </pc:sldMkLst>
      </pc:sldChg>
      <pc:sldChg chg="add">
        <pc:chgData name="David Quigley" userId="b7ec41d0611c9278" providerId="LiveId" clId="{9E687454-FC4E-4AC1-B755-529A9614EAE2}" dt="2021-09-02T17:33:15.370" v="1168"/>
        <pc:sldMkLst>
          <pc:docMk/>
          <pc:sldMk cId="471255522" sldId="501"/>
        </pc:sldMkLst>
      </pc:sldChg>
      <pc:sldChg chg="add del">
        <pc:chgData name="David Quigley" userId="b7ec41d0611c9278" providerId="LiveId" clId="{9E687454-FC4E-4AC1-B755-529A9614EAE2}" dt="2021-09-02T17:33:06.443" v="1167"/>
        <pc:sldMkLst>
          <pc:docMk/>
          <pc:sldMk cId="1347869131" sldId="502"/>
        </pc:sldMkLst>
      </pc:sldChg>
      <pc:sldChg chg="delSp add mod">
        <pc:chgData name="David Quigley" userId="b7ec41d0611c9278" providerId="LiveId" clId="{9E687454-FC4E-4AC1-B755-529A9614EAE2}" dt="2021-09-02T17:59:30.592" v="1169" actId="478"/>
        <pc:sldMkLst>
          <pc:docMk/>
          <pc:sldMk cId="3663398749" sldId="502"/>
        </pc:sldMkLst>
        <pc:inkChg chg="del">
          <ac:chgData name="David Quigley" userId="b7ec41d0611c9278" providerId="LiveId" clId="{9E687454-FC4E-4AC1-B755-529A9614EAE2}" dt="2021-09-02T17:59:30.592" v="1169" actId="478"/>
          <ac:inkMkLst>
            <pc:docMk/>
            <pc:sldMk cId="3663398749" sldId="502"/>
            <ac:inkMk id="4" creationId="{CE4DE937-A5CC-4B8C-ACBF-7741AEC0D02E}"/>
          </ac:inkMkLst>
        </pc:inkChg>
      </pc:sldChg>
      <pc:sldChg chg="add">
        <pc:chgData name="David Quigley" userId="b7ec41d0611c9278" providerId="LiveId" clId="{9E687454-FC4E-4AC1-B755-529A9614EAE2}" dt="2021-09-02T18:05:33.590" v="1171"/>
        <pc:sldMkLst>
          <pc:docMk/>
          <pc:sldMk cId="778705293" sldId="503"/>
        </pc:sldMkLst>
      </pc:sldChg>
      <pc:sldChg chg="add del">
        <pc:chgData name="David Quigley" userId="b7ec41d0611c9278" providerId="LiveId" clId="{9E687454-FC4E-4AC1-B755-529A9614EAE2}" dt="2021-09-02T17:33:06.443" v="1167"/>
        <pc:sldMkLst>
          <pc:docMk/>
          <pc:sldMk cId="831806615" sldId="503"/>
        </pc:sldMkLst>
      </pc:sldChg>
      <pc:sldChg chg="add del">
        <pc:chgData name="David Quigley" userId="b7ec41d0611c9278" providerId="LiveId" clId="{9E687454-FC4E-4AC1-B755-529A9614EAE2}" dt="2021-09-03T16:52:27.320" v="1531" actId="47"/>
        <pc:sldMkLst>
          <pc:docMk/>
          <pc:sldMk cId="264310610" sldId="504"/>
        </pc:sldMkLst>
      </pc:sldChg>
      <pc:sldChg chg="add del">
        <pc:chgData name="David Quigley" userId="b7ec41d0611c9278" providerId="LiveId" clId="{9E687454-FC4E-4AC1-B755-529A9614EAE2}" dt="2021-09-03T16:52:27.618" v="1533" actId="47"/>
        <pc:sldMkLst>
          <pc:docMk/>
          <pc:sldMk cId="2665485624" sldId="505"/>
        </pc:sldMkLst>
      </pc:sldChg>
      <pc:sldChg chg="add del">
        <pc:chgData name="David Quigley" userId="b7ec41d0611c9278" providerId="LiveId" clId="{9E687454-FC4E-4AC1-B755-529A9614EAE2}" dt="2021-09-03T16:52:28.844" v="1557" actId="47"/>
        <pc:sldMkLst>
          <pc:docMk/>
          <pc:sldMk cId="2174065836" sldId="575"/>
        </pc:sldMkLst>
      </pc:sldChg>
      <pc:sldChg chg="add del">
        <pc:chgData name="David Quigley" userId="b7ec41d0611c9278" providerId="LiveId" clId="{9E687454-FC4E-4AC1-B755-529A9614EAE2}" dt="2021-09-03T16:52:29.087" v="1564" actId="47"/>
        <pc:sldMkLst>
          <pc:docMk/>
          <pc:sldMk cId="1016283201" sldId="581"/>
        </pc:sldMkLst>
      </pc:sldChg>
      <pc:sldChg chg="add del">
        <pc:chgData name="David Quigley" userId="b7ec41d0611c9278" providerId="LiveId" clId="{9E687454-FC4E-4AC1-B755-529A9614EAE2}" dt="2021-09-03T16:52:29.150" v="1565" actId="47"/>
        <pc:sldMkLst>
          <pc:docMk/>
          <pc:sldMk cId="3757853757" sldId="582"/>
        </pc:sldMkLst>
      </pc:sldChg>
      <pc:sldChg chg="add del">
        <pc:chgData name="David Quigley" userId="b7ec41d0611c9278" providerId="LiveId" clId="{9E687454-FC4E-4AC1-B755-529A9614EAE2}" dt="2021-09-03T16:52:29.441" v="1574" actId="47"/>
        <pc:sldMkLst>
          <pc:docMk/>
          <pc:sldMk cId="2585713762" sldId="583"/>
        </pc:sldMkLst>
      </pc:sldChg>
      <pc:sldChg chg="add del">
        <pc:chgData name="David Quigley" userId="b7ec41d0611c9278" providerId="LiveId" clId="{9E687454-FC4E-4AC1-B755-529A9614EAE2}" dt="2021-09-03T16:52:29.537" v="1577" actId="47"/>
        <pc:sldMkLst>
          <pc:docMk/>
          <pc:sldMk cId="1160936762" sldId="584"/>
        </pc:sldMkLst>
      </pc:sldChg>
      <pc:sldChg chg="add del">
        <pc:chgData name="David Quigley" userId="b7ec41d0611c9278" providerId="LiveId" clId="{9E687454-FC4E-4AC1-B755-529A9614EAE2}" dt="2021-09-03T16:52:29.577" v="1578" actId="47"/>
        <pc:sldMkLst>
          <pc:docMk/>
          <pc:sldMk cId="2905802302" sldId="585"/>
        </pc:sldMkLst>
      </pc:sldChg>
      <pc:sldChg chg="add del">
        <pc:chgData name="David Quigley" userId="b7ec41d0611c9278" providerId="LiveId" clId="{9E687454-FC4E-4AC1-B755-529A9614EAE2}" dt="2021-09-03T16:52:29.609" v="1579" actId="47"/>
        <pc:sldMkLst>
          <pc:docMk/>
          <pc:sldMk cId="1790169493" sldId="586"/>
        </pc:sldMkLst>
      </pc:sldChg>
      <pc:sldChg chg="add del">
        <pc:chgData name="David Quigley" userId="b7ec41d0611c9278" providerId="LiveId" clId="{9E687454-FC4E-4AC1-B755-529A9614EAE2}" dt="2021-09-03T16:52:29.643" v="1580" actId="47"/>
        <pc:sldMkLst>
          <pc:docMk/>
          <pc:sldMk cId="55540040" sldId="587"/>
        </pc:sldMkLst>
      </pc:sldChg>
      <pc:sldChg chg="add del">
        <pc:chgData name="David Quigley" userId="b7ec41d0611c9278" providerId="LiveId" clId="{9E687454-FC4E-4AC1-B755-529A9614EAE2}" dt="2021-09-03T16:52:29.675" v="1581" actId="47"/>
        <pc:sldMkLst>
          <pc:docMk/>
          <pc:sldMk cId="2820242238" sldId="588"/>
        </pc:sldMkLst>
      </pc:sldChg>
      <pc:sldChg chg="add del">
        <pc:chgData name="David Quigley" userId="b7ec41d0611c9278" providerId="LiveId" clId="{9E687454-FC4E-4AC1-B755-529A9614EAE2}" dt="2021-09-03T16:52:29.789" v="1585" actId="47"/>
        <pc:sldMkLst>
          <pc:docMk/>
          <pc:sldMk cId="3017221999" sldId="589"/>
        </pc:sldMkLst>
      </pc:sldChg>
      <pc:sldChg chg="add del">
        <pc:chgData name="David Quigley" userId="b7ec41d0611c9278" providerId="LiveId" clId="{9E687454-FC4E-4AC1-B755-529A9614EAE2}" dt="2021-09-03T16:52:29.823" v="1586" actId="47"/>
        <pc:sldMkLst>
          <pc:docMk/>
          <pc:sldMk cId="211796469" sldId="590"/>
        </pc:sldMkLst>
      </pc:sldChg>
      <pc:sldChg chg="add del">
        <pc:chgData name="David Quigley" userId="b7ec41d0611c9278" providerId="LiveId" clId="{9E687454-FC4E-4AC1-B755-529A9614EAE2}" dt="2021-09-03T16:52:29.856" v="1587" actId="47"/>
        <pc:sldMkLst>
          <pc:docMk/>
          <pc:sldMk cId="1707349906" sldId="591"/>
        </pc:sldMkLst>
      </pc:sldChg>
      <pc:sldChg chg="add del">
        <pc:chgData name="David Quigley" userId="b7ec41d0611c9278" providerId="LiveId" clId="{9E687454-FC4E-4AC1-B755-529A9614EAE2}" dt="2021-09-03T16:52:30.939" v="1588" actId="47"/>
        <pc:sldMkLst>
          <pc:docMk/>
          <pc:sldMk cId="3403013544" sldId="592"/>
        </pc:sldMkLst>
      </pc:sldChg>
      <pc:sldChg chg="add del">
        <pc:chgData name="David Quigley" userId="b7ec41d0611c9278" providerId="LiveId" clId="{9E687454-FC4E-4AC1-B755-529A9614EAE2}" dt="2021-09-03T16:52:31.441" v="1589" actId="47"/>
        <pc:sldMkLst>
          <pc:docMk/>
          <pc:sldMk cId="3355489748" sldId="593"/>
        </pc:sldMkLst>
      </pc:sldChg>
      <pc:sldChg chg="add del">
        <pc:chgData name="David Quigley" userId="b7ec41d0611c9278" providerId="LiveId" clId="{9E687454-FC4E-4AC1-B755-529A9614EAE2}" dt="2021-09-03T16:52:31.487" v="1590" actId="47"/>
        <pc:sldMkLst>
          <pc:docMk/>
          <pc:sldMk cId="669104368" sldId="594"/>
        </pc:sldMkLst>
      </pc:sldChg>
      <pc:sldChg chg="add del">
        <pc:chgData name="David Quigley" userId="b7ec41d0611c9278" providerId="LiveId" clId="{9E687454-FC4E-4AC1-B755-529A9614EAE2}" dt="2021-09-03T16:52:31.515" v="1591" actId="47"/>
        <pc:sldMkLst>
          <pc:docMk/>
          <pc:sldMk cId="4130157212" sldId="595"/>
        </pc:sldMkLst>
      </pc:sldChg>
      <pc:sldChg chg="add del">
        <pc:chgData name="David Quigley" userId="b7ec41d0611c9278" providerId="LiveId" clId="{9E687454-FC4E-4AC1-B755-529A9614EAE2}" dt="2021-09-03T16:52:31.582" v="1592" actId="47"/>
        <pc:sldMkLst>
          <pc:docMk/>
          <pc:sldMk cId="1004133382" sldId="596"/>
        </pc:sldMkLst>
      </pc:sldChg>
      <pc:sldChg chg="add del">
        <pc:chgData name="David Quigley" userId="b7ec41d0611c9278" providerId="LiveId" clId="{9E687454-FC4E-4AC1-B755-529A9614EAE2}" dt="2021-09-03T16:52:31.656" v="1595" actId="47"/>
        <pc:sldMkLst>
          <pc:docMk/>
          <pc:sldMk cId="2184596755" sldId="597"/>
        </pc:sldMkLst>
      </pc:sldChg>
      <pc:sldChg chg="add del">
        <pc:chgData name="David Quigley" userId="b7ec41d0611c9278" providerId="LiveId" clId="{9E687454-FC4E-4AC1-B755-529A9614EAE2}" dt="2021-09-03T16:52:31.678" v="1596" actId="47"/>
        <pc:sldMkLst>
          <pc:docMk/>
          <pc:sldMk cId="2203890318" sldId="598"/>
        </pc:sldMkLst>
      </pc:sldChg>
      <pc:sldChg chg="add del">
        <pc:chgData name="David Quigley" userId="b7ec41d0611c9278" providerId="LiveId" clId="{9E687454-FC4E-4AC1-B755-529A9614EAE2}" dt="2021-09-03T16:52:31.756" v="1598" actId="47"/>
        <pc:sldMkLst>
          <pc:docMk/>
          <pc:sldMk cId="262561193" sldId="599"/>
        </pc:sldMkLst>
      </pc:sldChg>
      <pc:sldChg chg="add del">
        <pc:chgData name="David Quigley" userId="b7ec41d0611c9278" providerId="LiveId" clId="{9E687454-FC4E-4AC1-B755-529A9614EAE2}" dt="2021-09-03T16:52:31.789" v="1599" actId="47"/>
        <pc:sldMkLst>
          <pc:docMk/>
          <pc:sldMk cId="2506361139" sldId="600"/>
        </pc:sldMkLst>
      </pc:sldChg>
      <pc:sldChg chg="add del">
        <pc:chgData name="David Quigley" userId="b7ec41d0611c9278" providerId="LiveId" clId="{9E687454-FC4E-4AC1-B755-529A9614EAE2}" dt="2021-09-03T16:52:31.890" v="1602" actId="47"/>
        <pc:sldMkLst>
          <pc:docMk/>
          <pc:sldMk cId="3977573212" sldId="601"/>
        </pc:sldMkLst>
      </pc:sldChg>
      <pc:sldChg chg="add del">
        <pc:chgData name="David Quigley" userId="b7ec41d0611c9278" providerId="LiveId" clId="{9E687454-FC4E-4AC1-B755-529A9614EAE2}" dt="2021-09-03T16:52:31.939" v="1603" actId="47"/>
        <pc:sldMkLst>
          <pc:docMk/>
          <pc:sldMk cId="1687357482" sldId="602"/>
        </pc:sldMkLst>
      </pc:sldChg>
      <pc:sldChg chg="add del">
        <pc:chgData name="David Quigley" userId="b7ec41d0611c9278" providerId="LiveId" clId="{9E687454-FC4E-4AC1-B755-529A9614EAE2}" dt="2021-09-03T16:52:31.973" v="1604" actId="47"/>
        <pc:sldMkLst>
          <pc:docMk/>
          <pc:sldMk cId="3525489556" sldId="603"/>
        </pc:sldMkLst>
      </pc:sldChg>
      <pc:sldChg chg="add del">
        <pc:chgData name="David Quigley" userId="b7ec41d0611c9278" providerId="LiveId" clId="{9E687454-FC4E-4AC1-B755-529A9614EAE2}" dt="2021-09-03T16:52:31.979" v="1605" actId="47"/>
        <pc:sldMkLst>
          <pc:docMk/>
          <pc:sldMk cId="2862451761" sldId="604"/>
        </pc:sldMkLst>
      </pc:sldChg>
      <pc:sldChg chg="add del">
        <pc:chgData name="David Quigley" userId="b7ec41d0611c9278" providerId="LiveId" clId="{9E687454-FC4E-4AC1-B755-529A9614EAE2}" dt="2021-09-03T16:52:32.022" v="1606" actId="47"/>
        <pc:sldMkLst>
          <pc:docMk/>
          <pc:sldMk cId="2560795579" sldId="605"/>
        </pc:sldMkLst>
      </pc:sldChg>
      <pc:sldChg chg="add del">
        <pc:chgData name="David Quigley" userId="b7ec41d0611c9278" providerId="LiveId" clId="{9E687454-FC4E-4AC1-B755-529A9614EAE2}" dt="2021-09-03T16:52:32.079" v="1607" actId="47"/>
        <pc:sldMkLst>
          <pc:docMk/>
          <pc:sldMk cId="71598504" sldId="606"/>
        </pc:sldMkLst>
      </pc:sldChg>
      <pc:sldChg chg="add del">
        <pc:chgData name="David Quigley" userId="b7ec41d0611c9278" providerId="LiveId" clId="{9E687454-FC4E-4AC1-B755-529A9614EAE2}" dt="2021-09-03T16:52:32.173" v="1608" actId="47"/>
        <pc:sldMkLst>
          <pc:docMk/>
          <pc:sldMk cId="2018469531" sldId="607"/>
        </pc:sldMkLst>
      </pc:sldChg>
      <pc:sldChg chg="add del">
        <pc:chgData name="David Quigley" userId="b7ec41d0611c9278" providerId="LiveId" clId="{9E687454-FC4E-4AC1-B755-529A9614EAE2}" dt="2021-09-03T16:52:32.189" v="1609" actId="47"/>
        <pc:sldMkLst>
          <pc:docMk/>
          <pc:sldMk cId="66407105" sldId="608"/>
        </pc:sldMkLst>
      </pc:sldChg>
      <pc:sldChg chg="add del">
        <pc:chgData name="David Quigley" userId="b7ec41d0611c9278" providerId="LiveId" clId="{9E687454-FC4E-4AC1-B755-529A9614EAE2}" dt="2021-09-03T16:52:32.223" v="1610" actId="47"/>
        <pc:sldMkLst>
          <pc:docMk/>
          <pc:sldMk cId="363882357" sldId="609"/>
        </pc:sldMkLst>
      </pc:sldChg>
      <pc:sldChg chg="add del">
        <pc:chgData name="David Quigley" userId="b7ec41d0611c9278" providerId="LiveId" clId="{9E687454-FC4E-4AC1-B755-529A9614EAE2}" dt="2021-09-03T16:52:32.256" v="1611" actId="47"/>
        <pc:sldMkLst>
          <pc:docMk/>
          <pc:sldMk cId="2561276766" sldId="610"/>
        </pc:sldMkLst>
      </pc:sldChg>
      <pc:sldChg chg="add del">
        <pc:chgData name="David Quigley" userId="b7ec41d0611c9278" providerId="LiveId" clId="{9E687454-FC4E-4AC1-B755-529A9614EAE2}" dt="2021-09-03T16:52:32.290" v="1612" actId="47"/>
        <pc:sldMkLst>
          <pc:docMk/>
          <pc:sldMk cId="684689680" sldId="611"/>
        </pc:sldMkLst>
      </pc:sldChg>
      <pc:sldChg chg="add del">
        <pc:chgData name="David Quigley" userId="b7ec41d0611c9278" providerId="LiveId" clId="{9E687454-FC4E-4AC1-B755-529A9614EAE2}" dt="2021-09-03T16:52:32.356" v="1613" actId="47"/>
        <pc:sldMkLst>
          <pc:docMk/>
          <pc:sldMk cId="3232589640" sldId="612"/>
        </pc:sldMkLst>
      </pc:sldChg>
      <pc:sldChg chg="add del">
        <pc:chgData name="David Quigley" userId="b7ec41d0611c9278" providerId="LiveId" clId="{9E687454-FC4E-4AC1-B755-529A9614EAE2}" dt="2021-09-03T16:52:32.436" v="1614" actId="47"/>
        <pc:sldMkLst>
          <pc:docMk/>
          <pc:sldMk cId="3871331198" sldId="613"/>
        </pc:sldMkLst>
      </pc:sldChg>
      <pc:sldChg chg="add del">
        <pc:chgData name="David Quigley" userId="b7ec41d0611c9278" providerId="LiveId" clId="{9E687454-FC4E-4AC1-B755-529A9614EAE2}" dt="2021-09-03T16:52:32.451" v="1615" actId="47"/>
        <pc:sldMkLst>
          <pc:docMk/>
          <pc:sldMk cId="1109305218" sldId="614"/>
        </pc:sldMkLst>
      </pc:sldChg>
      <pc:sldChg chg="add del">
        <pc:chgData name="David Quigley" userId="b7ec41d0611c9278" providerId="LiveId" clId="{9E687454-FC4E-4AC1-B755-529A9614EAE2}" dt="2021-09-03T16:52:32.507" v="1616" actId="47"/>
        <pc:sldMkLst>
          <pc:docMk/>
          <pc:sldMk cId="1308501555" sldId="615"/>
        </pc:sldMkLst>
      </pc:sldChg>
      <pc:sldChg chg="add del">
        <pc:chgData name="David Quigley" userId="b7ec41d0611c9278" providerId="LiveId" clId="{9E687454-FC4E-4AC1-B755-529A9614EAE2}" dt="2021-09-03T16:52:32.573" v="1617" actId="47"/>
        <pc:sldMkLst>
          <pc:docMk/>
          <pc:sldMk cId="3518439361" sldId="616"/>
        </pc:sldMkLst>
      </pc:sldChg>
      <pc:sldChg chg="add del">
        <pc:chgData name="David Quigley" userId="b7ec41d0611c9278" providerId="LiveId" clId="{9E687454-FC4E-4AC1-B755-529A9614EAE2}" dt="2021-09-03T16:52:32.649" v="1618" actId="47"/>
        <pc:sldMkLst>
          <pc:docMk/>
          <pc:sldMk cId="2495033794" sldId="617"/>
        </pc:sldMkLst>
      </pc:sldChg>
      <pc:sldChg chg="add del">
        <pc:chgData name="David Quigley" userId="b7ec41d0611c9278" providerId="LiveId" clId="{9E687454-FC4E-4AC1-B755-529A9614EAE2}" dt="2021-09-03T16:52:32.758" v="1620" actId="47"/>
        <pc:sldMkLst>
          <pc:docMk/>
          <pc:sldMk cId="4004269037" sldId="618"/>
        </pc:sldMkLst>
      </pc:sldChg>
      <pc:sldChg chg="add del">
        <pc:chgData name="David Quigley" userId="b7ec41d0611c9278" providerId="LiveId" clId="{9E687454-FC4E-4AC1-B755-529A9614EAE2}" dt="2021-09-03T16:52:32.826" v="1621" actId="47"/>
        <pc:sldMkLst>
          <pc:docMk/>
          <pc:sldMk cId="1135057263" sldId="619"/>
        </pc:sldMkLst>
      </pc:sldChg>
      <pc:sldChg chg="add del">
        <pc:chgData name="David Quigley" userId="b7ec41d0611c9278" providerId="LiveId" clId="{9E687454-FC4E-4AC1-B755-529A9614EAE2}" dt="2021-09-03T16:52:32.901" v="1622" actId="47"/>
        <pc:sldMkLst>
          <pc:docMk/>
          <pc:sldMk cId="1031277104" sldId="620"/>
        </pc:sldMkLst>
      </pc:sldChg>
      <pc:sldChg chg="add del">
        <pc:chgData name="David Quigley" userId="b7ec41d0611c9278" providerId="LiveId" clId="{9E687454-FC4E-4AC1-B755-529A9614EAE2}" dt="2021-09-03T16:52:34.406" v="1623" actId="47"/>
        <pc:sldMkLst>
          <pc:docMk/>
          <pc:sldMk cId="3976855383" sldId="621"/>
        </pc:sldMkLst>
      </pc:sldChg>
      <pc:sldMasterChg chg="delSldLayout">
        <pc:chgData name="David Quigley" userId="b7ec41d0611c9278" providerId="LiveId" clId="{9E687454-FC4E-4AC1-B755-529A9614EAE2}" dt="2021-09-03T16:52:32.022" v="1606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9E687454-FC4E-4AC1-B755-529A9614EAE2}" dt="2021-08-31T20:23:24.154" v="79" actId="47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David Quigley" userId="b7ec41d0611c9278" providerId="LiveId" clId="{9E687454-FC4E-4AC1-B755-529A9614EAE2}" dt="2021-09-03T16:52:32.022" v="1606" actId="47"/>
          <pc:sldLayoutMkLst>
            <pc:docMk/>
            <pc:sldMasterMk cId="0" sldId="2147483659"/>
            <pc:sldLayoutMk cId="3097779479" sldId="214748366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8-31T21:52:29.3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8-31T21:52:31.469"/>
    </inkml:context>
  </inkml:definitions>
  <inkml:trace contextRef="#ctx0" brushRef="#br0">12037 8798 0,'0'0'16</inkml:trace>
  <inkml:trace contextRef="#ctx1" brushRef="#br0">17395 9360 702 0,'6'11'147'15,"0"2"-56"-15,0-2 6 16,-2-1-12-16,-1 3-26 16,1-4-10-16,0-1-7 15,-2-2-14-15,0-1-9 0,0-4-13 16,-2 1-4-16,0-2-3 15,0 0-11-15,0-2 5 16,0-3 2-16,0-3 3 0,0-2-1 16,0-2 7-16,2-3 3 15,4-3-4-15,-2-1 0 16,2-1 1-16,2 3 3 0,0 0-1 16,2 5-3-16,-2 3 4 15,4 5 3-15,-4 4 2 0,2 7-6 16,-2 10-8-16,2 8 4 15,-2 11 2-15,0 7-3 16,0 7-1-16,1 3-26 16,1 3-6-1,0-3 3-15,4-1 3 16,-2-5 13-16,2-7 11 0,4-6 3 16,0-8-2-16,2-9-6 15,6-12-5-15,-5-5-8 16,3-12 3-16,2-10 14 15,-4-6 6-15,-2-5 1 16,-4-1-1-16,-6 2 2 0,-6 3-1 16,0 5-4-16,-3 6 0 0,1 5 3 15,0 5-2-15,4 7 3 16,-4 1 1-16,6 9-10 16,2 5-27-16,4 2-9 15,4 0-6-15,-2-2 5 16,4-4 29-1,2-3 13-15,2-7-4 16,1-11-6-16,1-8 20 0,0-14 18 16,-6-9 17-16,0-10 10 15,-6-9-4-15,-6-8-7 16,-6-4-12-16,-2-2-14 16,-6-1-12-16,-6 3-3 15,2 5-1-15,4 8-24 0,4 16-141 16,4 18-384-16</inkml:trace>
  <inkml:trace contextRef="#ctx1" brushRef="#br0" timeOffset="864.2">18461 9610 764 0,'14'-6'248'0,"4"-4"-203"15,0-8 14-15,0-8-25 0,-2-2-24 16,-2-4-8-1,0 1 1-15,-6 3 2 0,-3 4-3 16,-3 2 10-16,-2 4 0 16,-5 4-2-16,-7 1 0 15,-2 6-9-15,-8 2-2 0,0 5-2 16,-2 9 3-16,-2 9 9 16,1 11-14-16,5 8-49 15,2 7 5-15,6 7 19 0,8 2 17 16,4-2 21-16,8-1 3 15,8-9 14-15,6-7 40 16,7-13-23-16,7-12 7 0,4-9-23 16,6-13-16-16,-9-8-9 15,-1-7-1-15,-6-3 0 0,-8 1 2 16,-6 3-8-16,-10 4-135 16,1 3-143-16,-3 6-256 15</inkml:trace>
  <inkml:trace contextRef="#ctx1" brushRef="#br0" timeOffset="1349.57">18835 9485 620 0,'0'0'143'16,"0"0"-23"-16,42 18-12 0,-21-18-33 15,1-7-34 1,2-5-17-16,0-6-12 0,-2-1 0 15,-6-1-2-15,-4-2 3 16,-8 3-1-16,-4-1-11 16,-10 2 0-16,-10 2-4 15,-6 2 1-15,-6 5 4 0,-4 9 6 16,1 2-3-16,3 12 1 16,4 7-4-16,8 9 1 0,8 8 2 15,8 7 1-15,4 2 1 16,10-3 35-16,6-3 2 15,8-7-6-15,8-8-19 16,3-10-20-16,9-9-2 0,0-7-5 16,-2-9 1-16,-5-8-17 0,-5-3-41 15,-14-4-49-15,-4 1-138 16,-6-3-177-16</inkml:trace>
  <inkml:trace contextRef="#ctx1" brushRef="#br0" timeOffset="2136.55">19300 8956 535 0,'8'55'309'0,"5"5"-250"0,-1 10 43 16,4 5-8-16,-2 4-44 15,0 1-25-15,-4-4-8 16,0-5-6 0,0-11-8-16,-4-15-2 0,-2-14-3 15,-2-17-24-15,6-14-85 16,-2-19-130-16,2-11-73 15</inkml:trace>
  <inkml:trace contextRef="#ctx1" brushRef="#br0" timeOffset="2452.98">19594 9193 566 0,'0'0'164'0,"29"-2"-96"0,-23 4 17 16,-6 3-57 0,-8 8-32-16,-13 2 1 15,-9 4 14-15,-6 3 25 16,-6 3-22-16,3-2-5 16,3 0-7-16,8-3 2 15,6 1-3-15,8-2 4 16,10 1 1-16,4 0 63 15,10 3 13-15,10 1-35 0,8 1-14 16,6-1-19-16,9-1-15 0,7-2-2 16,-2-2-10-16,-1-1-43 15,-1-2-43-15,-2 0-98 16,-14-5-245-16</inkml:trace>
  <inkml:trace contextRef="#ctx1" brushRef="#br0" timeOffset="3439.82">20174 9131 729 0,'0'0'149'0,"0"0"-71"0,33-48-28 16,-17 22-27-16,0-3-17 16,2 0-3-16,2 3-2 15,-2 7 0-15,0 4-1 16,0 7-1-16,-7 8-6 15,1 8-11-15,-6 8-3 16,-4 6 15 0,-2 10 2-16,-2 5 0 15,-6 7 17-15,0 6-6 0,2 5-2 16,1 4 20-16,3 2 54 16,0 4 3-16,4-2-4 15,5-5-10-15,5-6-10 16,4-9-11-16,4-11-15 15,6-12-14-15,2-10-18 0,4-10-4 0,5-10 3 16,3-8 1-16,2-6-20 16,-3-4-91-16,-1 3-106 15,0 3-158-15</inkml:trace>
  <inkml:trace contextRef="#ctx0" brushRef="#br0" timeOffset="5684.67">16981 7002 0,'0'0'0</inkml:trace>
  <inkml:trace contextRef="#ctx1" brushRef="#br0" timeOffset="4110.64">20885 9260 507 0,'0'0'205'0,"0"0"-115"0,0 0 2 16,0 0 42-16,0 0-9 16,0 0-82-16,35-24-39 15,-9 5-5-15,2-5 4 16,4-2-1-16,2 0-19 16,-5 3-82-16,-1 7-28 0,-6 6-27 15,-4 8-156-15</inkml:trace>
  <inkml:trace contextRef="#ctx1" brushRef="#br0" timeOffset="4881.42">18735 10596 771 0,'0'0'149'0,"12"60"-14"0,-6-13-54 16,0 11-48-16,0 11-18 0,-6 7-9 15,4 4 3-15,-2 4-6 16,4-9-2-16,-4-3 0 16,2-9-2-16,4-16-7 15,-8-12-39-15,6-14-83 0,-2-15-81 16,2-7-178-16</inkml:trace>
  <inkml:trace contextRef="#ctx1" brushRef="#br0" timeOffset="5144.14">18606 10968 1083 0,'0'0'134'0,"56"-7"-44"15,-22-5-49-15,0-5-31 16,1 0-9-16,-1 1 1 16,-2 3-1-16,-4 4-4 15,-5 5-37-15,-3 4-45 16,-6 1-51-16,-2 6-133 15,-2 0-259-15</inkml:trace>
  <inkml:trace contextRef="#ctx1" brushRef="#br0" timeOffset="5560.66">18940 10627 768 0,'6'34'154'15,"4"8"-40"-15,-2 7-2 16,4 9-38-16,-4 6-37 0,2 7 5 16,4 4 8-16,-2 0-13 15,1-5-12-15,-3-10-7 16,0-10-6-16,-4-12-3 15,0-13-2-15,-2-16 0 0,-2-13-6 16,4-15-34-16,2-16 33 0,0-10 4 31,4-7 0-31,2-1-5 16,4 5 6-16,2 11-4 16,1 11 2-16,3 15-6 0,0 11 2 15,-2 9-2-15,-2 11 2 16,-6 8-3-16,-2 4 2 15,-6 2-4-15,-2-1-6 0,-4-3-22 16,0-4-37-16,0-6-47 16,0-7-62-16,0-8-114 15,4-5-274-15</inkml:trace>
  <inkml:trace contextRef="#ctx1" brushRef="#br0" timeOffset="5783.24">19466 11155 832 0,'12'28'37'0,"-2"2"-25"16,-4-5 23-16,-2-5-29 15,-4-10-8-15,0-7-68 16,0-8-220-16</inkml:trace>
  <inkml:trace contextRef="#ctx1" brushRef="#br0" timeOffset="6130.98">19403 10920 382 0,'0'0'474'0,"40"27"-468"15,-21-21 44 1,1-6-25-16,-4 0-28 16,2 0 6-16,0-5-1 15,-2 1-1-15,0 4 1 16,0 0 0-16,-2 0 11 16,-4 9 37-16,-5 4 31 15,-3 5-44-15,-4 2 0 0,-3 2-7 16,-5-1-9-16,0-2-3 0,0-2-6 15,0-5-2-15,6-3-5 16,2-5-2-16,2-1 6 16,8-1 14-16,10 1-18 15,-4 2 5-15,3 4-7 0,3 6-1 16,-10 5-3-16,-2 4-2 16,-8 7-3-16,-4 1-5 0,-8 0-89 15,-2-1-170-15,4-8-264 16</inkml:trace>
  <inkml:trace contextRef="#ctx1" brushRef="#br0" timeOffset="6785.41">19977 11103 979 0,'12'29'142'0,"0"1"-34"15,2 0-18-15,-6-3-62 16,-2-6-24-16,-6-5-4 15,-2-8-7-15,-4-5-129 16,-2-4-208-16</inkml:trace>
  <inkml:trace contextRef="#ctx1" brushRef="#br0" timeOffset="7186.21">19903 10841 525 0,'0'0'527'0,"0"0"-493"0,0 0 32 0,34-12-64 16,-24 5-7-16,0 2-104 15,4 1-82-15,4 3 29 16,4 1 103-16,4 3 54 16,1 6 20-16,3 2 50 15,-2 2 23-15,-2 3-5 0,-6 3-19 16,-6 3-15-16,-8-1-3 15,-6 4-6-15,-2-2-9 16,-8 2-10-16,0-4-5 0,-6 0-7 16,2-3 3-16,4-6-1 15,2 0-8-15,6-5 1 16,2-4 1-16,8-3 26 0,8 0-18 31,6 0-5-31,6-2 0 0,5 1 0 16,1 1-4-16,2 0-1 15,-4 7-2-15,-7 4-3 16,-13 6 0-16,-6 3-5 16,-6 5-21-16,-12 3-91 15,-6 3-133-15,-3 1-317 0</inkml:trace>
  <inkml:trace contextRef="#ctx1" brushRef="#br0" timeOffset="8303.02">20601 10712 638 0,'0'0'141'0,"16"43"-40"16,-6-13-3-16,-5 6-21 0,5 5-17 15,-2 2-6-15,-2 3-20 16,0-3 2-16,0-1-11 15,-2-6-8 1,-2-4-8-16,-2-5-6 16,0-8-3-16,-2-4 0 15,-2-7-3-15,-4-7-1 0,0-5-9 16,2-8-7-16,-2-7 7 16,0-7 2-16,3-6 8 15,-3-6 4-15,4-5 1 16,-2-4-1-16,4-6 0 0,0-2 3 15,2-2 1-15,2 0 4 16,10 2 5-16,-2 4 4 16,5 6-3-16,5 4-7 0,4 8-2 15,2 6 1-15,2 9-1 16,-4 8-1-16,-5 10-3 16,-1 8-9-1,-10 12 4-15,-6 11 3 16,-4 7-1-16,-6 6 2 15,-10 6 0-15,-1-1 1 16,-1 0 0-16,0-4 0 0,2-3 6 16,2-9 17-16,6-8 0 15,4-5-4-15,6-6-1 16,4-3 8-16,12-3 4 0,8-2-15 16,8 3-6-16,7-1-3 15,5 1 0-15,6 2-6 0,-9 2-1 16,-1 3-1-16,-6 2 0 15,-8 1-5-15,-10 0-20 16,-10 0-73-16,-6-1-57 16,0-4-139-16,-6-4-252 0</inkml:trace>
  <inkml:trace contextRef="#ctx1" brushRef="#br0" timeOffset="8719.41">21077 10972 702 0,'0'0'114'0,"0"0"-4"15,0 0 9-15,42-9-53 16,-26 3-25-16,6-7-16 0,2-1-6 15,0-5 3-15,-3 1-7 16,-5-3-7-16,-4 1-1 0,-6 2-6 31,-6 0-4-31,-4 3-5 0,-10-1-3 16,-2 6 3-16,-7 5 7 0,1 5 4 16,0 5-4-1,2 13-44-15,4 9-6 16,4 8 20-16,8 5 37 0,4 2-1 15,12 0 11-15,0-6 31 16,10-4 8-16,2-9-6 16,6-10-18-16,-1-13-23 15,-1-5-20-15,-2-11 5 0,-4-8 8 16,-4-1-8-16,-12-2-71 0,-2 3-92 16,-4 4-123-16,0 5-339 15</inkml:trace>
  <inkml:trace contextRef="#ctx1" brushRef="#br0" timeOffset="9188.91">21602 10681 763 0,'0'0'104'0,"0"0"22"15,0 0-45-15,0 0-28 16,-48-11 13-16,22 13-11 0,-3 7-11 16,-1 13-17-16,2 5-11 15,4 9 1-15,6 4-6 16,6 2-3-16,6-2-3 16,6-7-3-16,4-6-3 0,10-8-9 15,6-11-26-15,4-8-10 16,4-12-24-16,2-8-20 0,-3-9-36 15,-3-6 27-15,-4 0 76 16,-6-1 22-16,-4 1 2 16,-8 5 0-16,-2 1 0 15,0 8 1-15,0 4 4 0,0 8 6 16,0 9 18-16,0 8 25 16,0 12 6-1,2 11-34-15,2 5 13 16,2 8-3-16,0 1-13 15,2-1-17-15,0-5-3 16,0-8-4-16,1-9-5 16,-1-9-46-16,2-13-84 0,0-6-89 15,2-14-211-15</inkml:trace>
  <inkml:trace contextRef="#ctx1" brushRef="#br0" timeOffset="9482.76">21616 9961 846 0,'0'0'111'0,"0"0"-16"0,0 0 5 16,0 0-12-16,16 66-76 15,-6-3-5-15,7 21-3 16,3 15-2-16,2 12-4 0,4 1-1 16,2-7 4-16,-6-14 2 0,-3-19-4 15,-1-19-11-15,-6-22-88 16,-4-19-69 0,-4-15-17-16,-4-15-139 0</inkml:trace>
  <inkml:trace contextRef="#ctx1" brushRef="#br0" timeOffset="9872.29">21898 9944 750 0,'0'0'83'15,"0"0"32"-15,12 36 5 16,-6-11-80-16,-2 8-21 16,4 10-7-1,3 8-6-15,-1 6-2 16,2 1-3-16,2 1 0 0,-4-4-1 16,2-4-2-16,-6-9-7 15,-2-5-52-15,-4-8-80 0,0-8-100 16,0-5-260-16</inkml:trace>
  <inkml:trace contextRef="#ctx1" brushRef="#br0" timeOffset="10138.66">22079 10902 779 0,'0'0'50'0,"0"0"-59"16,0 0-51-16,0 0-391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3:33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3566 6633 467 0,'7'14'216'16,"1"-2"-103"-16,-4 1-29 16,0-3 9-16,0-1-22 0,-2-4-33 15,0-1-7-15,-2-3-5 16,0-1-22-16,0-5-14 16,-2-4 23-1,0-7-1-15,-2-3-1 16,4-6-9-16,-8-1 3 15,2-2-7-15,2 0-1 16,-1 1 1-16,-1 4-47 16,0 6-50-16,2 4-24 0,0 5-9 15,4 6-149-15</inkml:trace>
  <inkml:trace contextRef="#ctx0" brushRef="#br0" timeOffset="478.91">3409 6673 1090 0,'0'0'131'0,"0"0"-68"15,0 0-15-15,0 0-19 16,8-31-24-16,-6 13-3 16,2-4-2-16,-1-2-1 15,-3-3 0-15,4 1-1 0,-4 0-3 31,4 1-1-31,0 2 4 0,-2 0 0 16,4 0 2-16,0 4 4 16,-2 1-3-16,0 2 10 15,2 3-6-15,2 4 13 16,0 7 8-16,4 2 1 16,2 6-8-16,4 7 11 0,0 6-8 15,4 6-6-15,1 2-4 16,-5 3-3-16,2-2-7 0,-2-5-4 15,-6-4 0-15,2-9-24 16,-8-10-78-16,6-5-140 16,2-15-340-16</inkml:trace>
  <inkml:trace contextRef="#ctx0" brushRef="#br0" timeOffset="8055.95">6339 6796 407 0,'0'0'100'0,"0"0"-31"0,0 38-7 15,2-22-42-15,-2-3 23 16,0 0-36-1,1-1 20-15,3-3 36 16,0-3 25-16,0-5 7 16,2-2 14-16,-2-11-47 15,2-9-27-15,0-9-15 16,-2-7-7-16,2-6-10 0,-6-3-3 16,4 0 2-16,-4 7-3 15,4 3-8-15,-4 7-69 0,2 6-85 16,4 5-57-16,-2 6-235 15</inkml:trace>
  <inkml:trace contextRef="#ctx0" brushRef="#br0" timeOffset="8508.07">6156 6620 906 0,'0'0'146'0,"20"-28"-26"0,-14 10-63 0,4-3-38 16,3-4-11-16,-3 1-5 16,6 0 4-16,0 1 9 15,4 3-12-15,2 1-1 16,2 4-2-16,2 3 0 16,-5 6 3-16,5 6-7 0,-4 4-4 15,2 10-8 1,0 10 3-16,2 6 7 15,-1 8 5-15,1 7 5 16,0-1 3-16,-2 2-1 16,-2-3-3-16,-8-6 0 15,-2-8 0-15,-9-8-4 0,1-14-83 16,2-10-174 0,6-13-196-16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4:30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2415 5579 336 0,'10'-14'-23'16,"-6"3"21"-16,2 4-8 16,6 5-8-16,2 2 13 15,6 0-62-15</inkml:trace>
  <inkml:trace contextRef="#ctx0" brushRef="#br0" timeOffset="1599.75">2417 5512 125 0,'0'0'11'0,"0"0"-1"0,-4 0-7 16,2 0 2-16,-2 0 1 16,1 0 0-16,1 0 6 0,0 0 12 15,2 0 8-15,-4 0 7 16,4 0-5-16,0 0-8 15,0 0-5-15,0 0-11 16,0 0-2-16,0 0 7 0,0 0 6 16,0 0-4-1,4 0-3-15,-4 0 0 0,0 1-10 16,0-1 2-16,0 1 0 16,2 2 2-16,0-2 1 15,-1 2-2-15,-1-2-3 0,2 1 0 0,-2 1-2 16,2 0 1-16,0 1-2 15,0 1 3-15,2-2 2 16,0 2-1-16,0 0 4 0,0 3 1 16,-2-1-2-16,2 1-4 15,0 1-2-15,0 1-1 16,4 1-1 0,-4 1 1-16,2 1-1 15,6 2 1-15,-4 0-1 16,6 2 1-16,2-1 0 15,2 1 0-15,-4 1-1 0,3 1 1 16,3-1 0-16,0 1 0 16,0-1 0-16,2-1 4 15,2 1 0-15,-2 0 7 0,-1-3 2 16,3 1 4-16,0-3-3 16,-2 0 7-16,2-3-1 15,0-4 7-15,1-2 0 0,5-2 2 16,2-2 0-16,4 0-15 15,3 0-9 1,3 0-3-16,4 0-3 16,2 0 3-16,-1-2-2 15,1 1 0-15,0 0-1 16,-9-1 0-16,3-1 1 0,-6 1-2 16,-4 0 3-16,-9-2-4 15,-3 2 4-15,-2-3-2 16,-10 1 1-16,-2 1-22 15,-2 1-42-15,-4 0-28 16,0 0-47-16,-6-2-97 0</inkml:trace>
  <inkml:trace contextRef="#ctx0" brushRef="#br0" timeOffset="2368.32">3027 5725 198 0,'-10'-1'44'0,"6"-2"51"15,2 2-18-15,0-1 3 16,2 0-10-16,0 1-17 16,4-1-16-16,2-1-6 0,2 1-1 15,4 0-14-15,10 1-6 16,0 0-8-16,8 1 2 0,7 0-3 16,7 0 0-16,4 1 0 15,7 3 0-15,1 1-1 16,-2 1-2-16,-1 2 1 15,-1 1 0 1,-8 1 3-16,-9 0-3 0,-7 2 1 16,-10 0 0-1,-6 3-1-15,-8 2 0 0,-6 2 0 16,-8 1 0-16,-14 6 4 16,-4 3 4-16,-5 3 11 0,-7 1 0 15,-2 4-1-15,-2 1-4 16,5 3-10-16,1 4 0 15,-2 2 0-15,7 3-3 16,3 1-24-16,2-1-147 16,4-6-153-16</inkml:trace>
  <inkml:trace contextRef="#ctx0" brushRef="#br0" timeOffset="16490.49">5904 5621 346 0,'-2'1'44'0,"0"1"-6"16,2 0-10-16,0 3 19 15,4 3-11-15,1-2 10 16,5 5-16-16,-2 1-9 16,8 2 2-16,-4 1-1 15,6 2 4 1,4 1 1-16,4 2-2 15,3 0-2-15,3 3-1 0,10 1-3 16,2 4-8-16,5 0-2 16,3 4-5-16,2 0-1 15,-1-2 2-15,1-2 10 16,0-2 10-16,-1-3-3 16,3-4-4-16,3-4 0 0,1-2-1 0,0-6-1 15,5-2 0 1,-1-4-2-16,5-1 2 0,3-6-6 15,1-4 2-15,7-4-1 16,1 0-6-16,1-1-1 16,-1-3-4-16,-2 2 1 15,-3-2 0 1,-5 1 1-16,-7-2-2 0,-6 3 0 16,-11-1 0-16,-5 2 0 15,-12 1 2-15,-8 1 0 16,-8 2 1-16,-7 1 0 15,-7 1 1-15,-11 3-7 16,-3 2-35-16,-6 4-53 0,2 0-80 16,4 2-121-16</inkml:trace>
  <inkml:trace contextRef="#ctx0" brushRef="#br0" timeOffset="17155.97">7169 5734 359 0,'0'0'4'16,"0"0"0"-16,0 0 3 15,0 0 19-15,0 0 24 0,0 0 2 16,0 0-8 0,0 0-4-16,0 0-3 0,0 0 0 15,0 0-9-15,34 12-10 16,-22-10-2-16,-3 2 2 16,3-4-7-16,4 1-1 15,2-1-5-15,4 0 0 0,4-1-1 16,6-4 3-1,1-1 5-15,9-1 2 0,2-2 10 16,5 2-1-16,9 0-9 16,4 2-5-16,3 0-5 15,5 4 0-15,-1 0-2 16,-1 2-1-16,-7 5 1 0,-9 3-2 16,-8 3 0-1,-13 2 0-15,-9 3-2 0,-8 5-1 16,-10 5 6-16,-8 2 23 0,-12 5 10 15,-8 8 13 1,-5 0-9-16,-5 5-12 16,-12 2-12-16,1 5-5 0,-1 5-8 15,-2 4 2-15,-1 8 0 16,3 8-3-16,8 1-79 16,4-2-208-16</inkml:trace>
  <inkml:trace contextRef="#ctx0" brushRef="#br0" timeOffset="47930.31">10969 4708 417 0,'0'-21'54'0,"-4"-4"41"0,-8-4-3 16,-2-3-9-16,-8-4-15 15,-6 1-34-15,-3-2-8 16,-9 1 6-16,-2 2-4 16,-4 5-14-16,-1 3-9 0,-3 4-2 15,-2 5-2-15,-1 2 1 16,-1 3-2-16,-1 7 0 16,-1 1 1-16,0 4-2 15,1 4 1-15,-1 2-1 0,-8 3 2 16,1 1-1-16,-1 1 1 0,-1 0-2 15,-1 2 1-15,-1 1 2 16,1 2-3-16,3 3 2 16,1 4-1-16,0 4 1 15,5 2-2-15,3 5 1 16,7 3-5-16,5 1 0 0,4 4 3 31,6 0-3-31,4 3 2 0,7-2 3 16,3 0-2-16,2-1 2 15,2-1 0-15,0-3 0 16,2-1 0-16,-2-3 0 16,2 2 1-16,0 0-1 0,2-1 0 15,1 2 0-15,3-2 1 16,4 3 0-16,2-3-1 16,4 0 4-16,6 1-3 0,5 1 8 15,5-3 6 1,4-1 3-16,2 0-7 0,0-2-4 15,4-2-4-15,1-1-2 16,5-3 2-16,4 2 1 0,4-6-5 16,-1 3 3-1,7-2-2-15,3-1 2 0,1-1 1 16,0-1 14 0,1-3 6-16,3 0 5 0,4-1 1 15,-3-2-4-15,3-2-12 16,1-1-8-16,5 0 1 0,1-5-1 15,1 2 2-15,-3-5 1 16,3 1 2-16,-1-3-4 16,-1 0-6-16,2-7 4 15,-5-3-6-15,3-7 3 0,-11-8 0 16,-1-6 1-16,-7-11-2 16,-11-11 1-16,-2-9 7 15,-10-9-5-15,-8-6-1 16,-2-6-3-16,-12-3 2 15,-2-1-3-15,-2 1 1 16,0 1 3-16,-4 2-5 0,2 7 4 16,-2 4-2-16,-6 7 1 0,0 6-1 15,-6 11-2-15,-4 6-12 16,-10 9-86-16,-8 2-50 16,-1 2-75-16,-1 4-325 15</inkml:trace>
  <inkml:trace contextRef="#ctx0" brushRef="#br0" timeOffset="51259.68">10478 5921 90 0,'-2'-4'36'0,"0"2"21"16,0-2-19-16,0 1-6 0,0 1-15 15,0-1-11-15,2 2-3 16,-4-2 1-16,4 1 0 16,-4 1 8-16,4 0 3 15,0 1-1-15,0-1 0 0,0 1 2 16,0 0 12-16,0 0 14 0,0 0-8 15,0 0 7-15,0 0-5 16,0 0-6-16,0 1-7 16,4 0-6-16,-4 0-7 15,0 1-5-15,0-2-3 16,0 2 1 0,0 0 8-16,0-2 7 0,0 3 1 15,4-2 4-15,-4 3-4 16,2 0-5-16,0 1-4 15,2-1-6-15,0 2-1 16,0 1-2-16,2-1 0 16,-2 0 0-16,2-1 0 0,-2 0 2 15,2 0 1-15,0 0 6 0,-2 0 2 16,2-2 4-16,0 1-3 16,4 0-4-16,-2 1-2 0,0 0 8 15,2-2 1-15,1 2-7 16,3 1 0-16,-2 0-2 15,6-1-2-15,-6 0 1 16,6 3-4 0,-2-3 1-16,4 3-3 15,0-1 1-15,3 2-1 16,5 1 1-16,4 2-2 0,2 0-2 16,3 4 5-16,3-1 0 15,4 0 0-15,2 4-3 16,1 0 2-16,3 0 0 15,2 3 1-15,3-2 1 0,3 3-6 16,1-1 4-16,1 1-1 0,6-1 2 16,-1 1-2-16,7 0 2 15,-1 1 0-15,5-1-3 16,3 1 4-16,2-2 14 16,-1 0 4-16,5-1 3 0,-1 1 6 15,1-2-3-15,3 2-13 31,3-2-9-31,-2-1-4 0,3 3 0 16,3-2-1-16,0-1 1 16,3 0 1-16,-1 0-3 15,4-1 3-15,1-3-1 0,1 2 2 16,-4-2 5-16,5-2 5 16,-3-1 3-16,2-4-3 15,0 0-1-15,1-2-2 0,-3-2-8 16,0-2-1-16,1-1 0 15,-1-1 0-15,-4-1-2 16,3-4 2-16,-5 0 0 16,0-5-3-16,-1 1 2 15,1-4 1-15,-2-1 0 0,1 0-1 16,1-2 0-16,-7-2 3 0,3-1 4 16,-4 0 8-16,-1-1-2 15,-7-2-2-15,1-2-9 16,-3-1 4-16,-3-2 0 15,-9-5 2-15,-1-2 2 0,-9-4 9 16,-7-2-4-16,-2-3-7 16,-7 0 6-1,-3-3-7-15,-2 0-6 16,0 2 1-16,-8 1-2 16,3 3 3-16,-3 4 1 15,2 2 6-15,-2 5 3 16,0 1 4-16,-3 5-4 15,-3-1-11-15,-4 3-2 0,-6 0-3 16,-4 4-1-16,-2 0-3 0,-4 7-22 16,-4 3-37-16,-6 7-58 15,4 6-83-15,0 5-86 16</inkml:trace>
  <inkml:trace contextRef="#ctx0" brushRef="#br0" timeOffset="52155.78">16151 5808 533 0,'0'3'60'16,"4"-2"29"-16,-2-1-9 15,0 0-5-15,0-5-32 16,0-7-3-16,0-2-4 16,2-5 0-1,2-4 3-15,-2-2-7 0,4-4 1 16,2 0-7-16,2-1-7 15,2 5-6-15,2-1-6 16,-1 5-4-16,3 1 0 16,2 4-4-16,-2 5 4 15,2 3-6-15,2 6 3 0,0 3-5 16,3 10 2-16,3 8 1 0,0 11 3 16,2 5 0-1,4 7-3-15,-5 10 5 16,5 5-5-16,2 3 2 15,2 6 2-15,1 0-2 16,1 0-1-16,2-1 2 0,-4 0 0 16,-1-8 0-16,-1-2-2 15,-4-4-28-15,0-3-111 16,1-5-119-16,7-1-473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7:48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8863 5774 1220 0,'16'71'137'0,"0"4"-109"0,-2 1 19 0,-4-4 28 16,4-6-41-16,-8-11-24 16,0-9-6-1,0-13-3-15,-6-11-1 0,0-11-1 16,-6-10-4-16,-2-2-17 16,-4-11-3-16,-2-8 3 15,-4-5 1-15,2-8 9 16,-2-7 8-16,6-3 3 15,-4-4 2-15,6-5-1 16,5 0 0-16,3-1 1 0,2 3 26 0,7-1 5 16,5 5-4-16,6 4-4 15,4 5 2-15,4 5-2 16,4 6-6-16,2 6-7 16,3 9-6-16,1 11 0 0,-2 8 2 15,-4 14 6-15,-7 10 4 31,-11 7-9-31,-12 8-5 0,-6 0 0 16,-15 0-4-16,-11-4-3 16,-8-8 3-16,-4-10-4 15,-3-9-26-15,5-9-39 16,-4-10-18-16,7-9-42 16,7-9-110-16,10 0-166 0</inkml:trace>
  <inkml:trace contextRef="#ctx0" brushRef="#br0" timeOffset="1395.91">9852 5368 557 0,'0'-7'211'0,"0"2"-66"0,-8 3 7 15,-5 2-57-15,-13 9-7 32,-4 5-10-32,-6 5-15 15,-2 9-14-15,5 7-14 0,-1 6-9 16</inkml:trace>
  <inkml:trace contextRef="#ctx0" brushRef="#br0" timeOffset="2907.86">9745 5333 714 0,'0'0'239'0,"-32"3"-112"16,9 4 1-16,-3 4-57 16,-4 3-52-1,2 8-16-15,0 8 0 16,10 7-1-16,-1 9 2 0,7 6 3 15,4 6 56-15,8 1 15 16,2 1-3-16,10-4-16 0,3-7-30 16,7-7-5-16,8-6-8 15,4-12-19-15,2-8-2 16,3-7 0-16,1-9-1 16,-6-1-8-16,0-13-35 0,-7-3-55 15,1-3-126-15,2-2-310 16</inkml:trace>
  <inkml:trace contextRef="#ctx0" brushRef="#br0" timeOffset="3374.82">10041 5555 1316 0,'0'0'110'0,"36"-5"-42"16,-14-4-23-16,2-2-31 0,-3 2-11 15,-1 1-3-15,-4 3-9 16,-8 1-80-16,-4 4-83 0,-4 7-176 16,-8 4-446-16</inkml:trace>
  <inkml:trace contextRef="#ctx0" brushRef="#br0" timeOffset="3558.24">10033 5737 1117 0,'0'0'214'0,"40"11"-159"0,-14-12-4 15,2-11-36 1,-1-5-16-16,1-1-1 0,-2-3-39 15,-6 4-92-15,0 2-67 16,-10 7-134-16</inkml:trace>
  <inkml:trace contextRef="#ctx0" brushRef="#br0" timeOffset="3859.76">10367 5249 877 0,'0'0'494'0,"8"51"-417"15,2-11 63 1,0 11-48-16,2 6-55 15,2 7-22-15,-3-1-4 16,1-2-8-16,-6-5-5 16,0-14-9-16,-6-11-49 15,0-11-72-15,-6-11-88 0,2-9-200 16</inkml:trace>
  <inkml:trace contextRef="#ctx0" brushRef="#br0" timeOffset="4065.39">10297 5475 1391 0,'0'0'140'16,"0"0"-54"-16,0 0 10 0,0 0-67 16,0 0-24-16,0 0-13 15,36-10 0-15,-22-4-60 16,4 0-30-16,2 1-38 15,-2 4-49-15,3 4-60 0,1 3-80 16,0 2-20 0</inkml:trace>
  <inkml:trace contextRef="#ctx0" brushRef="#br0" timeOffset="4360.58">10639 5477 553 0,'0'0'295'0,"16"49"-166"0,-10-21 39 0,0-1-54 15,0 0-21 1,-6-2-27 0,4-5-21-16,-4-5-22 0,0-5-9 15,0-6-7-15,-4-4-8 0,4-5-3 16,-4-6-1 0,2-6 4-16,2 1 1 0,2-5 2 15,6 2 0-15,-4-1-1 16,6 2 0-16,2 3-16 15,-2 3-16-15,5 6-12 16,-5 2-4-16,2 4-20 0,0 0-23 16,0 4-29-1,0 1-39-15,-2-1 6 0,4-1-115 16,-2-3-45-16</inkml:trace>
  <inkml:trace contextRef="#ctx0" brushRef="#br0" timeOffset="4698.26">10917 5467 384 0,'0'0'190'0,"0"0"-20"0,0 0-25 16,0 0-22-16,0 0-48 16,-8 32-22-16,-2-10-16 15,0 4 0-15,4 1-1 16,0 1-1-16,4-1-14 16,2-4-8-16,12-3-6 0,-2-7-7 15,6-6-4-15,0-5-4 16,4-4-16-16,0-8-5 0,2-5 5 15,-8-7-4-15,1-3-8 16,-7-2 11-16,-2 0 7 16,2 3 9-16,-8 4 3 15,4 7-2-15,-2 6 8 0,4 7 5 16,0 5 36-16,6 9 19 16,-6 7-1-1,4 4-11-15,0 5-13 16,-6-1-20-16,0-1-12 15,-2-3-3-15,-2-5-4 16,0-9-59-16,0-5-70 0,-2-6-116 16,-2-6-133-16</inkml:trace>
  <inkml:trace contextRef="#ctx0" brushRef="#br0" timeOffset="5014.05">11201 5563 801 0,'0'0'131'0,"44"-14"36"0,-22 4-77 15,0-2-46-15,-3-2-16 16,-3-1-11-16,-2-3-5 16,-4 0-9-1,-2-1-1-15,-8 1 0 16,0 3 1-16,-10 1 2 16,-2 5 4-16,-8 5 3 0,-1 4 3 15,-1 6-6-15,0 9-3 16,4 6 2-16,0 7 5 15,10 7 12-15,-2 0 7 16,8 2-1-16,2 0-6 0,8-7-6 16,-2-3-8-1,6-5-3-15,6-6-1 0,2-6-6 16,0-6-2-16,1-4-2 0,1-1-36 16,0-10-28-16,-4-6-43 15,-4 0-89-15,-2-3-117 16</inkml:trace>
  <inkml:trace contextRef="#ctx0" brushRef="#br0" timeOffset="5616.81">9515 5197 580 0,'0'0'368'15,"-32"-31"-229"-15,10 25 45 16,-8 3-56-16,-7 7-45 16,1 16-21-16,2 14-9 0,0 13-3 15,6 16 6-15,5 13-14 0,9 13-5 16,6 9-6-1,2 6-4-15,6 2-3 16,10-5-15-16,4-3-8 16,7-12-4-16,7-13-19 15,6-16-49-15,10-17-63 16,5-21-16-16,7-14-87 16,6-12-225-16</inkml:trace>
  <inkml:trace contextRef="#ctx0" brushRef="#br0" timeOffset="6359.53">11434 4903 1290 0,'0'0'159'0,"27"10"-84"16,-9-1 7-16,6 4-44 0,6 9-28 15,8 12-7-15,3 12-2 16,3 13 0-16,4 16-3 0,-13 12 1 16,-3 12 2-16,-10 7 5 15,-12 5 1-15,-12 0 2 16,-8-6-1-16,-10-9-7 15,-8-13-4 1,-3-13-1-16,-3-18-47 16,2-17-29-16,4-19-31 0,10-12-87 0,14-12-157 15,8-16-459-15</inkml:trace>
  <inkml:trace contextRef="#ctx0" brushRef="#br0" timeOffset="6891.06">12022 5516 958 0,'0'0'325'16,"0"0"-227"-16,43-4 2 16,-15-4-40-16,8-1-42 15,2 2-12-15,5-2-6 0,-3 1-3 16,-2 2-4-16,-8 3-38 0,-9 1-42 16,-7 2-60-16,-2 2-142 15,-12 5-259-15</inkml:trace>
  <inkml:trace contextRef="#ctx0" brushRef="#br0" timeOffset="7107.2">11978 5809 1261 0,'0'0'159'0,"0"0"-46"0,44 24 7 15,-15-28-79-15,11-10-35 16,6-6-5-16,1-3-2 0,-3 2-28 16,-4 1-80-16,-8 4-54 15,-7 7-110-15,-5 7-273 16</inkml:trace>
  <inkml:trace contextRef="#ctx0" brushRef="#br0" timeOffset="8022.68">12639 5870 668 0,'0'0'124'0,"0"0"-119"15,0 0-4-15,0 0-8 16,0 0-111-16,0 0 23 16,-22-34 33-16,22 21 50 15,4 6 101-15,2 0 75 16,0 5-32-16,0 2 40 15,0 2-41-15,0 5-40 0,0 0-32 16,-4 2-25 0,0-1-16-16,-2 2-12 15,0-4-5-15,-4 1-2 16,-6-5-3-16,2 2 0 16,0-4-19-16,-4 0-58 15,2-4-59-15,3-2-103 0,1 2-155 16</inkml:trace>
  <inkml:trace contextRef="#ctx0" brushRef="#br0" timeOffset="8791.94">13174 5428 899 0,'0'0'203'0,"-10"-37"-87"0,-6 22-4 15,-6 2-63-15,-6 7 14 16,0 6-20-16,-3 5-24 16,3 11-10-1,-2 11 4-15,6 10 5 0,2 5-3 16,10 5-4-16,0 1-6 16,10-1-4-16,6-5-3 15,12-6-19-15,10-7-7 0,10-8 7 16,6-5 14-16,7-9 4 15,3-8 2-15,0-8 0 16,-1-14 3-16,-9-7-2 16,-8-7-1-16,-10-5-2 0,-9-1 2 15,-9-2-1-15,-6 3-1 16,-12 6 2-16,-5 4-3 0,-3 7-35 16,0 9-29-16,-6 6-8 15,0 6-59-15,4 5-146 16,0 6-263-16</inkml:trace>
  <inkml:trace contextRef="#ctx0" brushRef="#br0" timeOffset="9070.76">13569 5180 908 0,'-4'28'84'16,"2"9"67"-16,0 6-36 16,0 11-41-1,2 6-8-15,2 7 9 16,2 1-24-16,4-3-24 0,0-1-16 15,-4-10-8-15,0-9-5 16,-2-12-27-16,-2-15-86 16,2-11-123-16,0-11-384 15</inkml:trace>
  <inkml:trace contextRef="#ctx0" brushRef="#br0" timeOffset="17444.09">13662 8316 1075 0,'4'28'149'0,"-2"3"-12"16,0 3-69-16,-2 3-22 0,-2 2-32 16,2 3-1-16,0 0-8 15,0-1-2-15,0-2 0 16,0-4-4-16,2-2 2 0,-2-8-2 16,0 1 1-16,2-6 1 15,-2-5-3-15,2-4 3 16,0-3-1-1,-2-3 0-15,0-5-1 16,0-1-2-16,0-12-14 16,-2-6 13-16,0-9 3 15,-4-10 1-15,-2-8 0 16,-2-5 0-16,0-3 0 0,-1-3 0 16,-1 1-1-16,4 0 1 15,-4 5-1-15,8 4 3 0,2 6-1 16,2 8 1-16,4 7 0 15,10 5 2-15,0 8 3 16,9 5 8-16,5 4 10 0,2 4-9 16,8 4-7-16,-6 8-6 15,1 4-2-15,-5 5 0 16,-8 7-3 0,-8 8 1-16,-12 2-2 15,-6 0 1-15,-12-1 1 16,-6-5 0-16,-2-6-3 15,-5-12-41-15,1-7-33 0,2-7-57 16,6-9-94-16,4-6-213 16</inkml:trace>
  <inkml:trace contextRef="#ctx0" brushRef="#br0" timeOffset="19127.96">14324 7689 415 0,'-8'2'517'0,"-4"7"-435"15,-6 2 22-15,-6 6-63 16,-2 6-27-16,-1 6-11 16,-3 9-1-16,0 9 3 15,4 9 49-15,2 8 46 16,4 6-15-16,5 4-6 15,9 3-21-15,-2 1 9 0,8-4-20 16,2-6-18 0,8-9-9-16,-1-7-8 0,7-12-6 15,-2-14-10-15,6-8-65 16,4-10-86-16,2-4-211 16,4-4-776-16</inkml:trace>
  <inkml:trace contextRef="#ctx0" brushRef="#br0" timeOffset="21125.46">14437 8058 914 0,'-4'28'112'15,"-2"7"2"-15,0 3-54 16,2 2-22-16,2 6-7 15,2-2 4-15,4 0 4 0,8-5-16 16,0-7 1-16,6-8-8 16,4-7-15-1,-1-10-11-15,-1-3 8 0,0-4 3 16,-4-4-47-16,-6-1-106 16,-4 0-193-16,-4 3-476 0</inkml:trace>
  <inkml:trace contextRef="#ctx0" brushRef="#br0" timeOffset="21373.05">14356 8294 1117 0,'0'0'224'15,"0"0"-128"-15,39-22-15 16,-19 7-54-16,2 1-20 16,2 1-5-16,0 4-3 0,-1 2-17 0,-5 5-34 15,0 2-39-15,-6 7-47 16,0 0-118-16,-4 2-99 16</inkml:trace>
  <inkml:trace contextRef="#ctx0" brushRef="#br0" timeOffset="21724.1">14630 8295 972 0,'0'0'215'0,"0"0"-40"0,37 15-75 15,-23-15-48-15,4 0-26 16,2-4-14-16,0-3-9 16,0-1 2-16,2-2-2 0,-3-2 0 15,-7 2-2 1,2-3-2-16,-8 2-2 15,-4-2-1-15,-2 1-4 16,-8 3 0-16,-10 1 6 16,-3 4-1-16,-3 4-13 15,0 2-10-15,-2 8 7 0,2 6 10 16,2 2 9-16,5 6 3 16,5-1 1-16,6 0 5 0,4-3 18 15,4-1-4-15,8-2-7 16,5-4-3-16,1-2-9 15,6-3-6-15,-2-3-2 16,0-5-6-16,-2 0-57 0,0-5-51 16,-6-4-97-16,1-3-185 15</inkml:trace>
  <inkml:trace contextRef="#ctx0" brushRef="#br0" timeOffset="22000.21">14916 8184 335 0,'0'0'695'16,"0"0"-545"-16,0 0-22 16,0 0-92-16,0 0-11 0,0 0 5 15,0 0-9 1,0 0-1-16,-20 35 10 0,18-28 4 16,2 2 5-1,4-3-3-15,8 0-14 0,4 0-12 0,3 0-4 16,1 3 3-16,2 4-3 15,-6 1 2-15,-8 6-5 16,-8 4-3-16,-6 2-6 0,-8 2 2 16,-6-3-17-16,-2-3-36 15,7-5-13-15,-1-5-28 16,6-10-40 0,6-2-71-16,4-5-10 15,10-4-202-15</inkml:trace>
  <inkml:trace contextRef="#ctx0" brushRef="#br0" timeOffset="22447.64">15144 8108 859 0,'0'0'206'0,"0"0"-43"16,0 0-41-16,0 0-41 0,0 0-33 15,30-9-13-15,-8 2-18 16,0-1-10-16,-1-1-3 0,5 1-4 15,-4 2-1 1,-2 1-5-16,-6 1-53 0,-4 3-78 16,-4 1-120-16,-2 1-204 15</inkml:trace>
  <inkml:trace contextRef="#ctx0" brushRef="#br0" timeOffset="22980.49">15144 7766 1001 0,'0'0'110'15,"8"52"33"-15,-2-12-29 16,6 8-46-16,-4 8-2 15,6 7-9-15,-2 2-21 0,2 1-14 16,-2 0-17 0,-1-7-4-16,1-8-1 0,-4-13-19 15,4-14-70-15,-2-13-89 16,10-11-235-16</inkml:trace>
  <inkml:trace contextRef="#ctx0" brushRef="#br0" timeOffset="23528.66">15525 8030 737 0,'0'0'430'16,"0"0"-269"-16,0 0-38 16,0 0-61-16,34-5-23 0,-18-3-13 15,0 0-13-15,2 3-10 16,-4-2-2-16,0 5-1 0,-4-1-36 16,-4 3-59-16,-2 3-81 15,-4 3-146-15,-2 2-297 16</inkml:trace>
  <inkml:trace contextRef="#ctx0" brushRef="#br0" timeOffset="23732.23">15535 8193 897 0,'0'0'356'0,"0"0"-200"0,0 0-22 0,32 18-59 16,-18-22-38-1,2-2-13-15,4-2-15 0,-4-2-6 16,2 2-3 0,-4 1-7-16,-3-1-69 0,-5 3-58 15,0 1-86 1,-4 4-148-16,-2 0-339 0</inkml:trace>
  <inkml:trace contextRef="#ctx0" brushRef="#br0" timeOffset="24505.14">15851 8058 1154 0,'6'42'104'0,"2"7"31"15,0 5-35-15,2 6-39 16,0 1-29-16,0-1-1 0,0-4-9 16,0-7-14-16,2-8-3 15,-8-10-3-15,0-9 0 16,-4-9-3-16,0-9 0 0,0-4-7 16,-4-9-8-16,-6-8 14 15,2-3-2-15,0-7 1 16,-2-4 2-1,2-4 0-15,0-2 3 0,0-5-2 16,2-2 1-16,0-2 0 16,4-1 0-16,2 0-2 15,0 0 1-15,8 4 1 16,6 2 2-16,2 3 1 0,4 10-2 16,4 6 3-16,1 6 0 15,3 11 1-15,0 4-3 16,0 2 1-16,-2 10-3 0,-6 6 1 15,-3 5-3-15,-11 4-1 0,-6 3-1 16,-6 1-2-16,-9 0 1 16,-5-3 2-16,-4-7-4 15,-2-3-46-15,0-10-34 0,4-5-43 16,2-5-70-16,7-7-78 31,5-3-124-31</inkml:trace>
  <inkml:trace contextRef="#ctx0" brushRef="#br0" timeOffset="24837.25">16207 8053 638 0,'0'0'185'0,"0"0"0"16,28-5-42-16,-26 5-30 15,-2 3-45-15,-6 4-41 16,-2 4 8-16,-2 4 7 15,0 4-2-15,2 1-8 0,2 1-10 16,4 0-7-16,2-3-4 16,8-4-5-16,4-5-8 0,8-6-4 15,-2-3-4-15,5-6-13 16,1-5-5-16,-2-6-10 16,0-2 9-16,-6-2 15 15,-4-1 1-15,-6-1 4 16,-4 0-2-16,-4-1-17 15,-4 3-31 1,-6-1-37-16,-2 4-22 0,0 3-53 16,0 5-93-16,0 3-260 15</inkml:trace>
  <inkml:trace contextRef="#ctx0" brushRef="#br0" timeOffset="25145.21">16399 7868 429 0,'34'-8'249'0,"0"2"-77"16,-2 1-25-16,-2 1-13 16,-7 4-24-16,-5 0-23 15,-6 4-2-15,-8 6-21 0,-4 4-21 16,0 2-12-16,-8 2-1 31,0-1 1-31,0 1-4 0,0-2-6 16,0-1-6-16,7-2-4 15,-5-3-1-15,4 0 1 0,2-1 6 16,0-1-1 0,4-2-8-16,-4 6-5 0,-2 0-2 15,-8 5-4-15,-10 3-7 16,-8 3-23-16,-8 1-62 0,-4-1-64 16,1-5-151-1,1-5-363-15</inkml:trace>
  <inkml:trace contextRef="#ctx0" brushRef="#br0" timeOffset="25914.99">14524 7446 685 0,'0'0'436'0,"0"0"-291"0,0 0-5 16,36 24-48-16,-26-6-24 16,0 5-23-16,2 7-10 15,0 5-17-15,0 0-7 16,0 2-10-16,2-8 3 0,-5-3-6 16,3-10-17-16,0-8-46 15,0-8-45 1,0-8-81-16,4-7-97 0,-2-4-127 15</inkml:trace>
  <inkml:trace contextRef="#ctx0" brushRef="#br0" timeOffset="26177.55">14860 7251 1265 0,'0'0'87'0,"-4"40"25"0,-6-6-60 0,-2 13 0 16,-4 19 1-16,-6 13-9 15,5 9-13-15,-5 8 0 16,2 0-5-16,2-4-5 0,2-9-11 16,6-14-9-16,-2-20-1 15,10-13-33-15,2-19-42 16,2-16-48-1,10-10-64-15,0-14-147 16,8-8-296-16</inkml:trace>
  <inkml:trace contextRef="#ctx0" brushRef="#br0" timeOffset="29156.58">16819 6926 970 0,'0'10'161'16,"2"5"-35"-16,-2 6-38 16,0 5-47-16,-2 12-10 0,0 12-10 15,0 16 0-15,2 14 11 16,-2 17-3-1,4 16-16-15,2 9 13 0,2 9 9 16,2 2 12-16,1-2 8 16,5-5-4-16,0-8-8 15,4-12-12-15,-2-12-10 0,2-13-11 16,0-10 0 0,-2-15-3-16,-2-13 2 15,-4-13-7-15,-3-11-2 16,1-13-1-16,-6-11-11 0,0-17-25 15,0-16 31-15,0-14 4 16,-2-16-1-16,0-11 3 16,-4-14 0-16,-8-11 0 15,-5-9 3-15,-5-10-1 0,-6-5-2 16,0-5 2-16,0-4-3 16,2 1 3-16,3 2-38 0,5 10-15 15,6 4 16-15,0 14 4 16,6 13 16-16,2 13 12 15,4 16 5-15,0 13 1 16,2 16 2-16,2 12 16 0,2 13 10 16,4 12 6-16,-4 20 10 0,2 16-30 15,4 15-13-15,0 20 0 16,2 18 4-16,-3 15 0 16,7 13 0-16,0 13 9 15,0 6 2-15,2 5-4 0,-2 3 2 16,-2-6-1-1,2-5-8-15,-5-7 1 16,-1-10-3-16,-2-15 1 16,-2-10-4-16,-2-15-1 15,-4-14-2-15,0-16-2 16,0-14 0-16,-2-12-24 16,2-13-22-16,0-10-52 0,6-17-111 15,8-15 29-15,8-10-116 0,6-17-351 16</inkml:trace>
  <inkml:trace contextRef="#ctx0" brushRef="#br0" timeOffset="31009.35">17454 7452 1003 0,'2'-1'132'15,"-2"-3"-35"-15,-6 3-33 0,-2 0-23 16,-10 1-1 0,-1 8-20-16,-5 10-13 0,-2 5-5 15,0 10-2-15,2 4 2 0,2 10 1 16,3 3 2-16,5 4 8 0,6 0 40 16,6-2 12-16,2-3-1 15,12-4-6-15,6-8-16 16,9-8-6-16,7-9-11 15,12-9-12-15,3-8-4 16,3-3 4 0,0-11-10-16,-3-2-1 15,-9-3-3-15,-6-1-1 0,-8 1-8 16,-10 0-89-16,-2 2-41 16,-11 0-31-16,1 7-100 15,-2-1-298-15</inkml:trace>
  <inkml:trace contextRef="#ctx0" brushRef="#br0" timeOffset="31793.26">17883 7424 1104 0,'0'0'257'16,"0"0"-138"-16,30-6-43 0,-16 0-30 15,4-1-30-15,-2 0-11 16,2 0-4-16,0 0-1 16,-1 2-3-16,-1 2-37 15,-2-1-32-15,-2 4-50 0,-4 0-69 16,-4 5-146-1,-4 3-335-15</inkml:trace>
  <inkml:trace contextRef="#ctx0" brushRef="#br0" timeOffset="32005.48">17832 7673 284 0,'0'0'1195'16,"0"0"-1048"-16,0 0-2 15,0 0-84 1,41 12-44-16,-21-24-6 16,-2-2-6-16,0 3-3 15,0 1-2-15,-2 3-44 0,-4 3-42 16,-6 3-48-16,0 1-55 16,0 2-112-16,-2 4-291 15</inkml:trace>
  <inkml:trace contextRef="#ctx0" brushRef="#br0" timeOffset="32412.89">18289 7126 1205 0,'0'0'137'0,"0"0"-2"0,-10 42-56 16,6-16-18-16,2 7-11 15,-2 11-2-15,2 6-6 16,0 9-3-16,2 3-10 0,0 2-10 16,4-3-8-16,6-7-2 0,2-7-4 15,3-9-5-15,3-12-2 16,4-10-16-16,-2-8-25 16,0-8-34-16,-6-8-42 15,-4-7-44-15,-6 0-109 16,-4 0-309-16</inkml:trace>
  <inkml:trace contextRef="#ctx0" brushRef="#br0" timeOffset="32613.62">18124 7545 1233 0,'0'0'271'0,"0"0"-171"0,39-15-6 15,-13-7-56-15,6-2-17 16,4-3-17-16,3 3-2 16,-3 4-4-16,-2 5-41 15,-4 6-36-15,-4 5-29 0,-10 4-53 16,-3 6-97-16,-1 4-239 16</inkml:trace>
  <inkml:trace contextRef="#ctx0" brushRef="#br0" timeOffset="33347.97">18491 7531 1156 0,'0'0'100'15,"18"52"46"-15,-10-24-38 16,0-1-53-16,0 1-11 15,-2-3-7-15,2-1-20 0,-4-7-8 16,0-3-1-16,-2-5 1 16,0-7-5-16,-2-2-5 0,0-4-10 15,0-11 10-15,0-3 8 16,4-3 6-16,0-5 10 16,0 0 0-16,6-5-9 15,-3 3-6-15,3-2-1 0,0 2-5 31,2 0-2-31,0 4 0 0,0 2-30 16,2 6-18-16,-4 5-12 16,2 1-13-16,-2 8-6 15,0 2-17-15,0 0-13 16,0 2-8-16,-2 3-40 0,-1 0 29 16,1-1 16-16,-4-1 73 15,2-1 41-15,0 2 8 16,0 0 57-16,-6 2 43 0,0 1 36 15,0 5-28-15,0 1-19 16,-4 5-10-16,0 2-20 16,0 6-5-16,2-1-8 0,0-1-5 15,2 2-13-15,0-5-6 16,8-3-12-16,2-7-11 16,4-7-6-1,2-4-9-15,4-8-4 16,-4-7 3-16,0-5-17 15,-2-7-1-15,0 1 1 0,-7-1 1 16,1-1 12-16,-2 1 8 16,0 4 0-16,-4 3 3 15,2 6 2-15,2 3 0 16,2 6 3-16,-6 4 4 16,6 5 29-16,0 7-5 0,0 7-10 15,0 7-10-15,-2 5 0 16,0 3-1-16,0 0-2 0,-2-1-7 15,0-4-2 1,-2-4-2-16,2-7-2 0,-4-7-20 16,0-6-59-1,2-6-49-15,2-9-101 0,2-2-34 16,0-3-167-16</inkml:trace>
  <inkml:trace contextRef="#ctx0" brushRef="#br0" timeOffset="34177.03">19125 7542 775 0,'6'6'131'0,"4"-5"44"15,10-4-76-15,-5-11-54 16,9-3-10-16,2-6-12 16,0-3-13-16,0 0-6 15,-4 0 5-15,-3 4 2 0,-9 2 4 16,-2 4-2-16,0 2-6 16,-8 1-4-16,-8 5-2 15,-6 3-2-15,-3 3 1 0,-7 2 5 16,-4 10-2-16,0 4 1 15,-2 7-3-15,6 6 2 16,5 6-1-16,3 0 6 16,6 0 27-16,8 0 5 0,2-5 4 15,12-5-10 1,4-6-16-16,5-6-11 0,3-6-7 16,4-4-1-1,0-2-3-15,0-10-15 0,-2-4-43 16,-5-5-54-16,-1 0-80 15,-6 2-168-15</inkml:trace>
  <inkml:trace contextRef="#ctx0" brushRef="#br0" timeOffset="35003.21">19345 6438 628 0,'0'0'129'0,"0"0"7"0,-24-28-53 16,22 23-3-16,2 3-10 16,2 2 33-16,6 7 15 15,4 6-78-15,6 6-15 0,8 8-13 16,8 11-3-16,7 9 0 16,5 11 6-16,4 11 8 15,-2 14 5-15,-1 10-2 0,-9 12 7 16,-8 3 11-16,-12 4 4 15,-10 1 0-15,-8-8-12 16,-10-6-18-16,-6-12-7 0,-8-12-8 16,-4-12-2-16,2-16-2 15,0-11-2-15,3-11-39 16,3-12-68-16,10-11-65 0,10-2-122 16,10-3-331-16</inkml:trace>
  <inkml:trace contextRef="#ctx0" brushRef="#br0" timeOffset="38566.25">20184 6955 363 0,'0'0'71'0,"0"0"-29"16,0 0-14-16,0 0 5 15,0 0-17 1,0 0-9-16,0 0-2 15,-28-5 8-15,22 3-1 16,2 2-2-16,-2-1 5 16,-2 1 4-16,0-1-5 15,0 1-4-15,0 0-6 0,2 0-3 16,-2 0 0-16,4 0 1 16,2 0-2-16,2 0 15 0,0 1 72 15,0 0 22-15,2 1-32 16,4-2 8-16,0 2-9 15,2-2-26-15,0 0-13 0,2-1-5 16,4-3 1-16,2-3-5 16,6-2-1-16,3-3 2 15,11-4-3-15,4 0-6 0,4-3-3 16,-1-2-6-16,1 5-6 16,-6-1-2-16,-5 6 0 15,-7 1-1-15,-10 2-3 0,0 3-59 16,-4 4-67-16,-4 1-70 15,0 1-88-15,-2 9-199 16</inkml:trace>
  <inkml:trace contextRef="#ctx0" brushRef="#br0" timeOffset="38857.81">20255 7240 869 0,'0'0'178'0,"28"-9"-20"0,-6-1-56 15,4-3-32-15,3-1-26 0,3-2-18 16,4-1-12-1,2 1-6-15,-3 2-7 0,3 0 4 16,-6 4-2-16,0 1-6 16,-7 4-49-16,-1 0-54 0,-4 3-55 15,-2 2-138 1,2 9-190-16</inkml:trace>
  <inkml:trace contextRef="#ctx0" brushRef="#br0" timeOffset="40824.98">21121 7302 979 0,'0'14'144'0,"0"-4"18"16,-2 1-63 0,-4-4-59-16,0-4-19 15,-2-1-15-15,-2-2-7 0,-2-5 1 16,2-6-1-1,1-2 1-15,3-5 0 0,2 0 1 16,4 1-3-16,0-1 1 16,6 3 2-16,4 1-1 15,5 3 6-15,5 4-3 16,4 3 0-16,2 4-1 16,0 1 0-16,-2 12 1 0,-9 5-2 15,-1 5 1-15,-12 5-4 0,-4-1 0 16,-10-1 0-16,-3-3-1 15,-9-8 1-15,2-6-1 16,-4-8 0-16,4-3 1 16,2-8 2-16,4-6-2 0,5 0 1 15,7-1 2-15,4 1-4 32,2 3 5-32,7 3 0 0,1 5 3 15,2 2-2-15,2 3 0 16,-4 2 1-16,0 4-4 15,-4 3 0-15,-6-2-2 16,0 2-8-16,-8-1-42 0,-2-2-66 16,2-2-99-16,0-4-239 15</inkml:trace>
  <inkml:trace contextRef="#ctx0" brushRef="#br0" timeOffset="41524.18">21655 6500 775 0,'0'0'160'16,"0"0"19"-16,-21-36-63 15,-1 24-27-15,-6 3-10 16,-6 4-22-16,-6 5-24 0,1 5-8 16,1 11-14-16,2 9-6 15,4 9 2-15,9 6-3 16,5 5-2 0,10 4 3-16,6-5-2 0,6-2-2 15,14-9 4 1,7-9-1-16,7-12-7 0,8-11-3 15,0-8 2-15,1-14-1 16,-5-11 6-16,-6-8-3 16,-8-5 3-16,-8-2-3 15,-6 1 0-15,-8 1-11 0,2 3-4 16,-6 5 3-16,-6 8 8 16,2 6 7-16,2 6-1 15,0 13 1-15,2 8-1 16,2 16 20-16,2 12 7 0,4 14-1 15,4 11 5-15,2 11 8 16,4 8 6-16,0 6-10 16,-1 4-14-16,3-3-15 15,0-4-5-15,-2-6-2 16,0-10-3-16,0-14-40 0,-4-11-35 16,2-12-50-1,2-7-101-15,4-7-222 0</inkml:trace>
  <inkml:trace contextRef="#ctx0" brushRef="#br0" timeOffset="44627.04">13893 11173 1001 0,'12'32'205'0,"0"9"-80"15,1 8-33-15,1 7-20 16,-2 5-32-16,-4 4-6 16,0-2 0-16,0-5-5 15,-6-8-13-15,-2-12-9 16,0-12-5-16,-2-14-7 16,-10-11-3-1,2-9-49-15,-2-16 15 0,0-12 3 16,2-12 11-16,-3-12 3 15,5-5 12-15,0-3 12 16,0-2 2-16,4-1-1 16,0 1 5-16,2 4-1 15,2 1 9-15,4 1 5 16,8 2 3-16,6 2 1 0,3 6 3 0,7 7-6 16,2 7-14-16,6 12 6 15,2 14-1-15,-1 14 6 16,1 9-9-16,-6 18 1 15,-6 12-8-15,-12 8 1 16,-9 7 3-16,-8 4-10 0,-15-3 6 16,-10-5-5-1,0-7-41-15,-10-11-53 16,6-10-66-16,5-8-114 0,5-11-208 0</inkml:trace>
  <inkml:trace contextRef="#ctx0" brushRef="#br0" timeOffset="45460.68">14683 10483 775 0,'0'4'98'0,"0"2"37"0,0 1-29 16,0 3-22-16,2 4 18 15,6 5-12-15,-4 5-6 16,6 5-14-16,2 8-15 16,2 4-5-16,4 2-18 15,2-3-4-15,0 1-15 0,1-5-7 16,-3-8-5-1,0-7-4-15,-2-10 0 16,-2-10-64-16,-6-8-56 16,0-9-103-16,2-10-152 15,-4-6-484-15</inkml:trace>
  <inkml:trace contextRef="#ctx0" brushRef="#br0" timeOffset="45742.88">15041 10245 1009 0,'0'0'187'0,"0"51"-156"16,-8-5 38 0,-8 19-20-16,-6 20-14 0,-4 18 9 0,0 11 5 15,-3 7 0-15,3 0-6 16,4-7-15-16,4-14-15 15,2-16-4-15,6-15-7 16,4-15-3-16,2-18-6 16,4-16-65-16,0-15-37 0,4-11-55 31,8-17-189-31,0-9-68 0</inkml:trace>
  <inkml:trace contextRef="#ctx0" brushRef="#br0" timeOffset="46409.31">15337 10730 1007 0,'0'0'193'0,"34"-12"-82"16,-15 3-29-16,1-2-54 16,2 2-24-16,-8 4-2 0,2 2-2 15,-10 3-38-15,-2 12-71 0,-2 4-114 16,-2 6-145-16</inkml:trace>
  <inkml:trace contextRef="#ctx0" brushRef="#br0" timeOffset="46625.65">15277 11015 986 0,'0'0'337'15,"26"2"-204"-15,-4-5-1 16,4-7-36-16,0-2-56 16,3 1-20-16,1-2-12 15,-4 3-7-15,-8 4 2 0,-2 1-10 16,-6 1-56-16,-2 3-77 0,-6 1-96 16,2 0-214-16</inkml:trace>
  <inkml:trace contextRef="#ctx0" brushRef="#br0" timeOffset="47585.35">15831 10739 1147 0,'0'0'135'0,"2"59"-46"0,-2-22-6 16,-2 1-44 0,-4 0-13-16,0 4-1 15,1-6-8-15,-1-5-10 16,0-9-6-16,-2-7 2 0,2-10-6 15,0-5-10-15,4-15-39 16,-2-6 22-16,4-11 8 16,4-5-6-16,4-5-5 15,6 0 14-15,-2 0 13 0,1 5 9 16,3 9-4-16,0 4 5 16,-2 8 17-16,0 8 20 0,0 8-4 15,-2 1-5-15,-2 11-14 16,2 7-15-16,-8 2-3 15,2 5-8-15,-4-1-42 16,0-1-30 0,0-3-54-16,0-9-68 15,2-5-63-15,0-7-230 16</inkml:trace>
  <inkml:trace contextRef="#ctx0" brushRef="#br0" timeOffset="47994.64">16052 10789 163 0,'0'0'851'0,"0"0"-719"0,36 19 11 16,-24-18-73-1,-1-1-42-15,1-1-14 16,2-4-2-16,2-4-2 16,2 0 0-16,-2-3 2 0,0-2 7 15,-4-2-7-15,0 1-6 16,-8 1-2-16,-4 0-7 15,-2 0 1-15,-8 3 2 16,-4 1-1-16,-4 4 0 0,-4 5-1 16,2 1 0-16,-6 13 4 0,5 6 0 15,-3 9 0-15,8 5 4 16,4 5 0-16,4 2 16 16,4 0 19-16,4-3 6 15,10-3-3-15,4-6-5 16,8-5-4-16,2-6-11 0,3-8-7 15,3-8-11-15,2-4-8 16,-2-12-6-16,-4-7-5 0,-5-4-57 31,-5-3-49-31,-2-1-40 0,-6 4-127 16,0 4-327-16</inkml:trace>
  <inkml:trace contextRef="#ctx0" brushRef="#br0" timeOffset="50794.01">15780 10860 605 0,'0'0'141'0,"0"0"-40"15,14 29 6-15,-6-17-42 16,-4 1-11-16,-2 4-11 15,2 6-10-15,-2 9-5 16,1 6 5-16,-1 10 10 16,2 8-10-16,-2 4 3 0,0 1-6 15,2 0 0-15,-4-6-5 16,0-9-6-16,0-11-1 0,0-12-2 16,0-8-2-16,0-15-8 15,0-7-17-15,0-16 5 16,0-9 10-16,-6-9 5 0,0-6-5 15,-1-4 1-15,-3-2 0 16,-6 2-5-16,0-2 1 16,2 1 0-16,0 1 1 0,4-1-3 15,4 1 2-15,4 4 0 16,2 1-1-16,8 6 1 16,4 3 0-16,8 5 1 0,2 9 2 15,4 8-2-15,1 5 3 16,3 7-2-16,-2 6 0 15,-2 9 2 1,-4 8-4 0,-6 6 5-16,-9 6-4 0,-5 5 0 15,-4 5-5-15,-11 0 2 16,-3-3-1-16,-8-5-2 0,-2-6 0 16,-2-11-10-1,-2-9-51-15,5-8-45 0,3-7-84 16,6-7-117-16,6-5-492 15</inkml:trace>
  <inkml:trace contextRef="#ctx0" brushRef="#br0" timeOffset="51404.77">16181 10794 728 0,'0'0'148'15,"0"0"-2"-15,0 0-61 16,0 0-62-16,0 0 0 0,0 0 8 16,-36-7-11-16,18 18 4 15,2 8-2 1,5 5-5 0,5 5-4-16,6 3 15 0,0-1 4 15,10-1-12-15,5-7-5 16,5-5-10-16,6-9-4 15,6-9-6-15,-2-5 4 16,1-11-3-16,-1-5 7 0,-6-6-2 16,-8-5 2-1,-6-1-7-15,-10-2 3 0,-4 0-2 16,-14 1 1-16,-6 2 0 0,-2 7-1 16,-3 3-17-16,-3 8-33 15,2 9-49-15,0 7-48 16,0 10-83-16,9 6-325 15</inkml:trace>
  <inkml:trace contextRef="#ctx0" brushRef="#br0" timeOffset="52168.93">16519 10588 875 0,'0'0'150'16,"0"0"-11"-16,0 0-9 16,-38 36-41-16,26-18-15 0,-4 1-28 15,4 1-20-15,0-3-8 16,4-3-5-16,4-3 3 16,4-4 18-1,6-1 10-15,8-2-12 16,4-1-19-16,6 0-9 15,4 2-2-15,2 0-2 16,3 5 3-16,-3 4-3 0,-2 0 2 16,-4 5-4-16,-6-1 4 15,-4 4-6-15,-10 2 1 16,-4-2 2-16,-10-1-3 16,-4-1 0-16,-2-4-2 0,-6-4-17 15,0-8-36-15,0-4-30 16,4-8-57-16,6-4-122 0,6-5-319 15</inkml:trace>
  <inkml:trace contextRef="#ctx0" brushRef="#br0" timeOffset="53135.58">16838 9677 682 0,'0'0'132'0,"-1"-33"22"0,1 29-1 16,1 11 8-16,5 18-72 16,4 16-51-16,4 17-13 0,6 20-5 15,-4 20-2-15,4 19 4 16,4 17-15-16,0 15-5 16,1 12 1-1,-1 6 0 1,-2-3 13-16,-2-11 1 0,-2-13-4 15,-4-25-3-15,-4-24-4 16,-2-25-5-16,-4-23-4 16,-2-25 7-16,-2-19-5 15,0-31-49-15,0-24 49 0,-2-19 5 16,-4-26 1 0,0-16-10-16,-4-13 1 0,-4-5 3 15,-6-2 2-15,-6-3-1 0,-2 3 2 16,-1 2-3-16,-3 12 1 15,4 6 0-15,0 14-1 16,6 16 2-16,4 14 0 0,6 22 1 16,7 15 0-16,5 15 1 15,4 21 5 1,1 20 50-16,9 26-41 16,6 19-18-16,4 25 2 0,4 26-1 0,2 20 0 15,3 15 0-15,1 12 0 16,-2 3 1-16,-4-2 0 0,0-7 0 15,-5-15 1-15,-3-14 3 16,-2-17-4-16,-2-20 0 16,0-22 0-16,-8-18-2 15,0-23 2 1,-4-24-6-16,-2-21-86 16,2-28-128-16,-4-14-11 0,2-14-301 15</inkml:trace>
  <inkml:trace contextRef="#ctx0" brushRef="#br0" timeOffset="54286.25">17558 10520 37 0,'6'-8'209'0,"-1"-1"-177"16,3-5-2-16,2-5-11 15,4-5-11-15,-4-3 5 16,6-6 52-16,-4 0 91 16,2-1 7-16,-4 2-23 15,-4 4-7 1,-2 5-16-16,-6 8-27 16,-6 6-26-16,-8 9-15 0,0 7-4 15,-10 9-21-15,2 13-11 16,1 8-6-16,3 10-1 15,2 9 10-15,4 6 34 16,8 3 12-16,4 0 1 16,2-2-14-16,6-5-13 0,8-9-15 15,2-7-7-15,4-9 3 0,5-14-9 16,3-11-5-16,0-9-9 16,2-14-1-16,-2-8-22 15,-5-8-62-15,1-1-59 16,0 0-65-16,0 3-195 15</inkml:trace>
  <inkml:trace contextRef="#ctx0" brushRef="#br0" timeOffset="54869">17873 10430 382 0,'0'0'749'0,"30"-11"-645"0,-14 4-6 15,4-6-74-15,0-2-19 0,-2 1-3 16,2 2-2-16,-7 4-13 16,-1 6-44-16,-4 2-49 15,-2 3-76-15,-4 7-51 16,0 0-276-16</inkml:trace>
  <inkml:trace contextRef="#ctx0" brushRef="#br0" timeOffset="55069.57">17903 10592 1079 0,'0'0'208'0,"0"0"-37"16,0 0-63-16,34 24-56 0,-18-35-31 16,2-2-13-16,2-3-6 15,-1-1-1-15,1 5-2 16,-4 1-22-16,-4 4-44 15,-4 3-26-15,-4 4-38 16,0 1-77-16,0 4-126 16</inkml:trace>
  <inkml:trace contextRef="#ctx0" brushRef="#br0" timeOffset="56022.84">18473 10160 644 0,'0'0'184'0,"0"0"-42"15,0-38-48-15,-12 22-42 16,-2 0-6-16,-9 2-5 16,-1 3-14-16,-2 3-12 15,2 8-8-15,0 8-9 16,6 11 9-16,6 13 47 15,5 11 0-15,3 10 6 0,4 10-6 16,6 4-7-16,3 3-19 16,5 0-1-16,-6-5-16 0,4-8-10 15,-2-9-5-15,-8-12 2 16,-2-14-63-16,-2-12-37 16,-8-10-92-16,-2-12-120 15,0-7-453-15</inkml:trace>
  <inkml:trace contextRef="#ctx0" brushRef="#br0" timeOffset="56511.84">18241 10516 950 0,'0'0'27'0,"48"-5"22"0,-19-7-42 15,1-4-54-15,2-2-88 0,4-1-73 16,-3 5-37-16,-1 4 120 15,-6 4 136-15,-4 4 152 16,-4 2 21-16,-6 1-25 16,-6 3-45-16,-4 2 1 15,-4 0-55-15,-8 0-35 0,-4 3 4 16,-4 3-8 0,0 3-5-16,0 3-4 0,4 3-2 15,0 5 1 1,8 0 3-16,6 0-1 0,4-5-5 15,8-2-2-15,6-9-11 0,6-7-3 16,2-4 8-16,2-11-2 16,-3-7-17-16,-5-4-13 15,2-2 3-15,-12-2 6 16,-2-1 15-16,-4 4 2 0,-4 3 4 31,4 4 1-31,-4 6 1 16,0 4 3-16,0 7 23 0,0 4 106 15,4 10-63-15,-2 5-8 0,4 3-9 0,0 6-17 16,-2 1-17-16,4-1-9 16,-6-4-10-16,2-2 3 15,0-10-4 1,0-12-27-16,-2-5-76 0,0-18-77 16,2-10-53-16,0-10-96 15</inkml:trace>
  <inkml:trace contextRef="#ctx0" brushRef="#br0" timeOffset="56712.43">18722 9930 879 0,'0'0'212'0,"0"0"-40"0,0 37-112 15,0-3-46-15,-2 10-1 16,2 10 1-16,0 11-9 15,0 2-5-15,4-2-2 0,0-4-2 16,3-9-29-16,-1-8-38 16,2-12-44-16,2-9-141 15,4-7-159-15</inkml:trace>
  <inkml:trace contextRef="#ctx0" brushRef="#br0" timeOffset="57392.77">18970 10327 482 0,'0'0'377'0,"0"0"-196"16,0 0 0-16,0 0-112 0,0 0-65 15,0 0 46-15,0 0-4 16,-26 30-12-16,14-13-7 16,4-3-2-1,0 0-8-15,6-2 2 16,2-3-5-16,6-2-3 15,4-2-3-15,4 0-6 0,4 0-1 16,2-1 0-16,0 3-1 16,-4 2 0-16,-3 1-5 15,-7 2-15-15,-2 2-16 16,-6 1-22-16,-2-1-16 0,-8 0-7 16,1-4-8-16,1 0-9 15,-4-6-26-15,2-3 10 0,0-1 9 16,4-5 0-16,2-4 2 15,-2 0 7-15,4 0-74 16,4 1-15-16,0 0 125 16,4 3 146-16,4 1 80 0,0 2 31 15,4-1 9-15,2-1-52 16,4-1-38-16,0-3-7 0,1-3-40 16,3-7-33-16,2-6-17 15,4-4-11-15,-2-3-3 16,0-3-3-16,-1 3 1 15,-9 0 1 1,0 4 0-16,-6 5 0 16,-8 3-2-16,-2 6 3 15,-6 1-5-15,-6 7-2 16,-6 4 7-16,0 2 5 0,-1 11-4 16,-1 7 2-1,4 10 3-15,2 5 9 0,6 7 7 16,2 2-4-16,6-1-6 15,0-4-1-15,12-6-7 16,0-9-1-16,6-8-1 16,4-7-5-16,3-8-1 0,1-5-2 15,-2-12-3-15,0-6-23 0,-4-7-46 16,-2-6-54 0,-4-2-62-16,-1 1-59 0,1 2-369 0</inkml:trace>
  <inkml:trace contextRef="#ctx0" brushRef="#br0" timeOffset="58022.28">19268 9548 839 0,'0'0'135'0,"4"2"42"15,4 3-82-15,6 0-24 0,0 2-33 16,7 3-13-16,9 5-10 15,4 10-5-15,8 11-4 0,3 16-5 16,-1 13 1-16,-2 18 2 0,-6 11 7 16,-11 11 11-16,-9 7 3 15,-12-1-16-15,-4-5-9 16,-10-8-1 0,-6-13-2-16,-1-19-2 15,-1-20-35-15,0-19-59 16,10-21-110-16,4-10-174 15</inkml:trace>
  <inkml:trace contextRef="#ctx0" brushRef="#br0" timeOffset="59025.46">14626 10268 286 0,'0'0'592'0,"0"0"-531"0,0 0 57 15,0 0-47-15,0 0-11 16,-34 5 6-16,16 18-5 0,0 13-23 16,-2 8 0-16,2 12 11 15,3 15 2-15,1 11 7 16,4 9-5-16,4 12-11 15,2 6-7-15,4 3-9 0,2 0-8 16,6-3-12-16,4-6-3 16,5-10 1-16,5-12-3 0,8-15 1 15,0-16-4-15,10-18-1 16,5-18-30-16,3-14-67 16,4-18-94-16,3-9-123 15,-1-8-368 1</inkml:trace>
  <inkml:trace contextRef="#ctx0" brushRef="#br0" timeOffset="59748.54">20048 9944 910 0,'0'0'188'0,"0"0"-32"15,0 0-56-15,34-6-40 0,-16-3-16 16,4-3-11-16,4-2-16 0,2-1-12 16,-3 1-3-16,3 0-2 15,-6 7-6-15,-4 2-41 16,-8 5-40-16,-6 7-63 16,-6 10-124-16,-6 3-223 0</inkml:trace>
  <inkml:trace contextRef="#ctx0" brushRef="#br0" timeOffset="59949.2">20064 10165 685 0,'-18'28'215'15,"9"-4"-31"-15,-1-6-15 0,4-4-53 16,6-7-18-16,2-7-21 16,12-3-28-16,7-10-41 15,11-6 2-15,4-4-5 16,8-1-3-16,-3 1 0 0,-3 2-3 15,-6 5-43-15,-6 4-19 16,-8 7-29-16,-8 2-59 0,-5 3-120 16,1 7-228-16</inkml:trace>
  <inkml:trace contextRef="#ctx0" brushRef="#br0" timeOffset="60324.67">20557 10228 960 0,'0'0'177'0,"0"28"-19"0,-4-17-71 16,-2-5-68-1,-2-4-14-15,-6-2-8 0,2-7 1 16,2-6-11-1,6-4-60-15,2-4-43 0,4-2-37 16,10 6-105-16,4 5-291 16</inkml:trace>
  <inkml:trace contextRef="#ctx0" brushRef="#br0" timeOffset="60824.32">21050 9656 887 0,'0'0'185'0,"0"0"-43"16,-38-3-12-16,12 13-47 0,-8 9-26 15,0 6-26-15,-1 13-21 16,1 6-1-1,4 8-1-15,6 7 2 16,8 0 1-16,12-1-3 16,1-4-4-16,14-11 0 15,13-10-4-15,8-12-4 0,8-17 1 16,1-11-3-16,5-17 0 16,0-13 1-16,-12-7 1 15,-7-5 2-15,-7-1-1 0,-12-3 1 16,-8 3-3-16,-4 1 1 15,-10 6-30-15,-2 1-29 16,-9 8-46-16,3 10-93 16,-2 10-105-16,2 9-460 0</inkml:trace>
  <inkml:trace contextRef="#ctx0" brushRef="#br0" timeOffset="61410.78">21558 9531 858 0,'0'0'92'16,"-42"25"33"-16,11-7 33 0,-7 5-54 15,-4 1-20-15,0 3-9 16,3 2-15-16,5 1-13 16,8-3-1-16,6-2-7 15,8-5-4-15,6-2-7 16,6-4 2-1,6-3-9-15,10 1-6 16,8-4-11-16,8 4-2 0,6-4-1 16,7 4-6-16,9-3-40 15,-4 4-22-15,1 1 2 16,-9 2 7-16,-12 7 1 16,-12 1 36-16,-12 4 0 15,-10 2 2-15,-14 1 3 0,-6 0 10 16,-8-3 2-16,-2-3 3 0,-3-5 2 15,3-6 0-15,2-9 19 16,8-6 15-16,10-17 7 16,10-13 8-16,10-14 3 15,14-11-11-15,10-12-20 16,6-11-13-16,5-9-6 0,1-3-2 16,-2-1-50-16,-8 7-89 0,-3 13-59 15,-3 14-208-15</inkml:trace>
  <inkml:trace contextRef="#ctx0" brushRef="#br0" timeOffset="119292.62">14781 7375 274 0,'-16'35'386'0,"0"7"-317"16,-12 5 58-16,-4 0-82 15,-2 0-31-15,1-6-10 0,1-8-1 16,2-9 0-16,0-7-2 15,8-10-8-15,3-7 1 0,5-4-11 16,8-8 9-16,6-7 17 16,6-5 28-16,12-3-8 15,5-5-5-15,11-1-16 16,8 0 1 0,4 3-6-16,-1 5-5 15,1 4 3-15,-4 8-3 16,-7 13 5-16,-11 8-5 0,-8 13 33 15,-10 9-6-15,-10 10-4 16,-10 4-10-16,-12 6 0 16,-3 1-11-16,-9 1 4 15,-4-4-4-15,0-4 3 0,1-9-2 16,1-9-1-16,4-10 0 0,4-9 0 16,9-7 0-16,5-7-3 15,8-7 3-15,10-4-5 16,6-4 24-16,14-5 30 15,7-2-16-15,7-3-8 16,12 0-6 0,-2 5-14-16,-1 4 0 0,-1 11-7 15,-8 10 6-15,-6 9 5 16,-13 13 4-16,-11 13-11 16,-4 7-4-16,-13 3 6 15,-3 2-3-15,-10-2 2 16,-4-3-4-16,-4-7 1 15,3-7 4-15,-3-10-6 0,0-9 4 0,4-7-4 16,6-16 1-16,4-8 0 16,9-13-3-16,7-5 6 15,6-10 0-15,11-1 2 16,13-3 2-16,4 0 0 16,8 5 6-16,8 9-2 0,-1 8 2 15,-3 10-2 1,-2 11 6-16,-9 13-7 15,-9 17-6-15,-10 14-3 0,-8 13-1 16,-6 5 1-16,-10 7 1 16,-8 1 4-16,-5-1-6 0,-5-6 5 15,-4-10-1-15,-2-10-4 16,2-16 2-16,1-14-3 16,1-14 0-16,6-19 3 15,4-13-2-15,8-9 1 16,8-3 1-16,10-4 0 0,12 2 3 0,12 3 1 31,10 8 1-31,6 11 11 16,1 12 13-16,-3 11 9 15,-2 15-1-15,-13 13-2 16,-7 15-12-16,-12 9-16 16,-8 7-6-16,-4 5 0 0,-20 0-3 15,-7 1 1-15,-11-2-7 0,-4-9-75 16,1-8-58-16,1-14-112 15,10-12-270-15</inkml:trace>
  <inkml:trace contextRef="#ctx0" brushRef="#br0" timeOffset="119841.8">14338 6649 457 0,'-4'0'187'16,"4"0"-1"-16,0 3-27 0,6 6 35 15,8 2-58-15,7 6-24 16,5 5-22-16,10 5-13 16,6 7-13-16,3 6-12 15,3 3-13-15,0 0-9 0,-1 2-18 16,-11-5-7-16,-4-4-4 15,-8-11 2-15,-12-11-6 0,-8-10-50 16,-8-10-115-16,-4-11-49 16,0-9-164-16,2-9-567 15</inkml:trace>
  <inkml:trace contextRef="#ctx0" brushRef="#br0" timeOffset="120109.65">14771 6363 773 0,'0'0'415'16,"-22"45"-312"-16,-2-5 27 0,0 15-38 16,-6 12-23-16,1 11-8 15,-1 12-18-15,-2 4-14 16,4 3-7-16,4-3-11 15,0-8-10-15,3-11 1 16,1-14-4-16,2-19 0 0,4-13-45 16,4-24-55-16,8-12-69 0,4-20-106 15,16-10-453-15</inkml:trace>
  <inkml:trace contextRef="#ctx0" brushRef="#br0" timeOffset="121822.43">15049 10407 644 0,'0'0'375'0,"0"0"-214"0,0 0-71 16,-38 47-37-16,4-3-3 15,-9 12-14-15,-5 13-17 16,-6 8-10-16,3 3-4 16,1 2-2-16,8-4 0 15,6-10 1-15,11-10-1 0,9-16 1 16,6-18-2-16,10-19-1 16,10-18-13-16,6-26-26 15,13-22 53-15,13-23-11 16,8-20 3-1,7-9-4-15,7-1-3 16,0 5-7-16,-9 13 2 16,-5 24 5-16,-10 22 0 0,-13 22 4 15,-11 23 1-15,-14 20 3 16,-12 22 7-16,-16 18-8 16,-15 17 3-16,-11 15-5 15,-5 9-2-15,-3 2 0 0,-4-4 0 16,3-6-2-16,9-13-1 15,6-15 3-15,9-17-4 0,11-15 0 16,8-14-7-16,14-14-6 16,10-12-9-16,20-17 3 15,14-15 26-15,11-14-2 16,7-8 2 0,5-1-2-16,1 5-3 15,-8 12 0-15,-17 23 3 0,-13 26 0 16,-12 24 18-16,-16 25-13 15,-16 20-2-15,-8 9 0 16,-7 7-3-16,-7 2-3 16,0-4 1-16,0-7 0 15,1-4 0-15,1-8-2 0,2-12 0 16,6-11 1-16,7-14-2 16,5-15-4-16,14-13-2 15,12-23-11-15,17-16 6 0,17-24 19 0,16-20-5 16,13-16 3-16,9-14 0 15,-1 2-6-15,-5 12 2 16,-19 22 1-16,-11 23 0 0,-14 30 19 16,-16 27 21-16,-14 35-14 15,-8 21-22-15,-14 15-3 16,-8 11 4 0,-12 10 0-16,-5 3 1 15,-5-8-2-15,2-9-2 16,-1-9-2-16,-1-15-1 15,8-18-2-15,7-18 0 0,5-19-11 16,14-21-27-16,8-21 16 16,10-22 17-16,16-18 7 15,10-16 3-15,8-10 1 0,5-1-3 16,-5 7 0-16,2 17-1 16,-2 16 0-16,-5 26 3 15,-9 24 2-15,-6 23 11 0,-8 22 10 16,-8 19-9-16,-10 17-6 15,-14 8-3-15,-11 7-3 16,-5-2-1 0,-2-7-2-16,-3-8-3 0,3-15 1 15,-2-16-1-15,6-16-4 16,9-17-22-16,7-20-9 0,10-17 6 16,14-16 18-16,10-11 8 15,18-12 9-15,11-5-5 16,13-4 2-16,0 7 1 15,3 9-2-15,-3 17 2 16,-4 16-1-16,-9 19 4 0,-11 21 16 16,-10 23 7-16,-18 23-12 15,-12 16-15-15,-14 12 1 0,-11 7-2 16,-11 4 0-16,-2-8 2 16,-3-14-3-16,1-14-1 15,2-17-3-15,5-18 0 16,7-16-51-1,10-21-36-15,12-15-7 16,12-13-46-16,12-9-100 16,18-3-165-16</inkml:trace>
  <inkml:trace contextRef="#ctx0" brushRef="#br0" timeOffset="122328.58">14630 9627 115 0,'-8'5'368'15,"2"2"-143"-15,2 2-49 16,4 0-29-16,0 1-24 16,0 3-23-16,0-1-3 0,4 5-18 15,8 3-13-15,6 6-11 16,5 4-10-16,3 6-10 0,6 5-9 16,0 7-8-16,2 3-9 0,-1 1-6 15,-7-3-5-15,-6-7 2 16,-4-8 2-16,-6-12-4 15,-8-18-49-15,-2-12-90 16,-6-17-125-16,0-11-150 16</inkml:trace>
  <inkml:trace contextRef="#ctx0" brushRef="#br0" timeOffset="122596.42">14894 9327 1085 0,'0'0'105'0,"0"0"31"0,-10 44-74 0,-4 3-1 16,-4 22-2-16,-6 21-14 16,-2 17-7-16,1 10-12 15,-1 2 1-15,0-6-10 0,2-11-6 16,4-19-9-16,6-19 1 15,0-22-3-15,7-22-16 16,7-20-88-16,4-17-84 0,13-14-42 16,9-8-396-16</inkml:trace>
  <inkml:trace contextRef="#ctx0" brushRef="#br0" timeOffset="128530.54">9328 4540 1067 0,'4'7'152'0,"6"5"9"0,6 3-65 16,6 5-8-16,0 6-16 16,7 4-21-16,1 7-8 0,2 0-14 15,-2-3-12-15,-5-1-9 16,-5-5-6-16,-8-7-3 16,-2-6-9-16,-10-11-69 15,-4-4-63-15,-4-5-59 16,2-11-124-16,-2-3-439 0</inkml:trace>
  <inkml:trace contextRef="#ctx0" brushRef="#br0" timeOffset="128794.09">9590 4363 329 0,'0'0'818'0,"8"52"-646"16,-4-3-14-16,-2 14-40 16,0 16-29-16,2 11-16 15,2 10-21-15,-6 6-10 16,4-1-8-16,-4-4-14 0,0-11-14 16,-4-13-5-16,-6-12-3 0,2-19-52 15,-4-19-56-15,4-17-54 16,6-14-98-16,2-16-200 15</inkml:trace>
  <inkml:trace contextRef="#ctx0" brushRef="#br0" timeOffset="129881.17">17174 6645 844 0,'0'0'193'0,"0"0"-15"16,22 30-73-16,-8-11-35 0,0 3-12 15,4 6-13-15,4 3-13 16,1 2-5-16,3 1-16 16,-4-1-3-16,0-5-7 15,-2-5 0-15,-6-6-3 0,-6-10-23 16,-4-7-52-16,-4-14-145 16,0-10-119-16,0-6-371 0</inkml:trace>
  <inkml:trace contextRef="#ctx0" brushRef="#br0" timeOffset="130128.49">17450 6213 908 0,'0'37'115'0,"0"18"15"16,-4 17 8-16,-4 20-33 15,-6 13-26-15,1 16-6 16,-3 5-16-16,-6-2-16 16,-2-7-7-16,0-6-19 0,-6-16-13 15,3-19-3-15,-1-17-35 16,8-20-109-16,14-20-116 16,8-19-290-16</inkml:trace>
  <inkml:trace contextRef="#ctx0" brushRef="#br0" timeOffset="130964.63">17244 9477 740 0,'0'0'192'0,"0"0"3"16,0 0-44-16,31 20-57 16,-19-9-22-16,2 8-23 15,2 4-18-15,2 4-14 16,2 6-8-16,2 4-5 15,-2-2 0-15,0-2-6 0,-7-2 3 0,-1-10-3 16,-4-5-27-16,-4-11-49 16,0-5-75-16,0-13-235 15,6-8-90-15</inkml:trace>
  <inkml:trace contextRef="#ctx0" brushRef="#br0" timeOffset="131233.94">17653 9212 889 0,'0'0'95'0,"-22"45"33"0,2-7-20 16,-4 14-24 0,-3 14-18-16,-1 14-20 15,0 15-7-15,4 8-10 16,2 9 8-16,6 2-7 15,4-2-8-15,2-6-3 16,7-12-8-16,-5-15-7 16,4-19-1-16,0-19-4 0,2-25-5 15,0-25-95-15,2-26-144 0,0-14-163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10:08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19117 1569 818 0,'2'77'95'15,"2"11"-1"-15,0 2 34 16,0 4-37-16,0 0-30 16,-2 0-15-16,2-5-24 0,-2-5 7 15,0-8-13-15,2-15 1 16,0-11-11-16,6-16-3 15,3-15-1-15,7-12 2 0,10-10-7 16,6-10 17-16,8-4 9 16,7-1 0-16,3 5-5 15,-1 5-10 1,-1 7-5-16,-4 4-2 16,-6 7-8-16,-7 4-68 15,-9-1-78-15,-6-1-103 0,-6 0-158 16</inkml:trace>
  <inkml:trace contextRef="#ctx0" brushRef="#br0" timeOffset="281.27">19216 1863 1257 0,'28'-13'17'0,"6"2"26"16,0-4 17-16,-1 1-46 15,-3 2-13-15,-2 1 3 0,-4 1-7 16,-6 5-33-16,-3 0-67 15,-7 2-55-15,-6 3-95 0,-2 0-222 16</inkml:trace>
  <inkml:trace contextRef="#ctx0" brushRef="#br0" timeOffset="515.49">19135 1283 1039 0,'0'0'215'0,"41"23"-27"16,-13-11-49-16,4-3-57 15,6-4-28-15,3-5-29 0,7-8-17 16,0-10-12-16,1-4-4 16,-1-2-55-16,-8 2-15 15,-6 2-16-15,-9 7-55 16,-3 4-95-1,-4 7-189-15</inkml:trace>
  <inkml:trace contextRef="#ctx0" brushRef="#br0" timeOffset="1179.36">19894 1308 518 0,'0'0'146'16,"0"0"4"-16,0 0-21 15,0 0-30-15,0 0-28 0,17 28-8 16,-15 3-20 0,2 12-14-16,0 14 1 15,4 14-14-15,-4 18-8 16,4 9 1-16,0 6 17 0,6 7 18 16,-4-6-4-16,4-5-1 0,-4-10-12 15,2-14-6-15,-6-16-8 0,0-17-10 16,-2-20-1-16,-2-21-4 15,-2-16-14-15,0-27 5 16,2-19 13-16,-8-21-3 16,-2-11-1-16,0-10 0 15,-8-6 1 1,0 0 3-16,-2 0-2 16,-2 5-1-16,4 5 3 0,0 9 2 15,5 10-3-15,1 10 1 16,6 13 2-16,4 14 3 15,2 10 18-15,10 18-3 16,5 14 16-16,5 22 4 16,6 23-22-16</inkml:trace>
  <inkml:trace contextRef="#ctx0" brushRef="#br0" timeOffset="3081.49">19949 1083 516 0,'0'0'87'0,"0"0"71"16,0 0-57-16,0 0-45 15,0 0 4-15,-30-16 8 0,26 16-19 16,2 4-3-16,2 6 9 15,2 6 4-15,6 10-26 0,4 8-14 16,4 11-8-16,6 9 0 16,6 14-2-16,8 11-3 15,5 12 17-15,5 9 15 16,6 4-6 0,1 4-17-16,3-2 1 0,1-11 8 15,-1-10-6 1,4-14-3-16,-9-13-3 0,1-14-5 15,-4-12-5-15,-9-11 0 0,-3-5-2 16,-10-9 2 0,-6-5 0-16,-8-2-8 0,-4-4-1 15,-6-1 1-15,-2 0 3 16,0 1 2-16,2 4-6 0,-2 5 1 16,2 5 6-1,2 5 2-15,-2-2-4 0,2 5 2 16,0-4 3-1,1-3-5-15,-1-2 3 0,0-2 0 16,2-4-1-16,0-1 1 16,0-2-3-16,-2 0 1 0,2-10-1 15,0-3-3 1,4-9 0-16,-4-11 3 16,2-14 2-16,-2-18 3 0,2-16 5 15,-4-21-1-15,-4-19 4 16,-6-20-5-16,-8-14-3 15,-8-7-2-15,-8-5-1 16,-5 5 4-16,-1 9-6 16,4 17 5-16,4 21-21 0,8 23-45 15,11 26-53-15,7 24-8 0,5 25-92 16,11 18-167-16</inkml:trace>
  <inkml:trace contextRef="#ctx0" brushRef="#br0" timeOffset="4265.92">21203 694 609 0,'0'0'304'15,"-2"50"-203"-15,6-7 11 0,-2 16-41 16,1 18-33-16,3 16-22 16,4 15 2-16,-2 10 2 15,2 9 19-15,2 2 19 16,0-6-8-16,-2-8-17 15,0-12-12-15,-2-15-6 16,2-17-3-16,-2-16-10 0,8-17 3 16,-4-18 0-16,11-13 2 0,5-12-6 15,12-18-4-15,8-17 1 16,9-14 2-16,13-17 2 16,7-18 0-16,5-17-5 15,-3-7 4-15,-5-5-5 16,-9-4 4-16,-19 5 0 15,-18 8-2-15,-20 10 0 16,-20 7-3-16,-18 8 8 16,-18 8 2-16,-11 7-2 0,-15 11-4 15,-13 8 1-15,-13 12 6 16,-3 13-1-16,-2 12 4 16,0 13-4-16,3 11-1 0,13 16-16 15,15 15-141 1,15 14-372-16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7:48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8863 5774 1220 0,'16'71'137'0,"0"4"-109"0,-2 1 19 0,-4-4 28 16,4-6-41-16,-8-11-24 16,0-9-6-1,0-13-3-15,-6-11-1 0,0-11-1 16,-6-10-4-16,-2-2-17 16,-4-11-3-16,-2-8 3 15,-4-5 1-15,2-8 9 16,-2-7 8-16,6-3 3 15,-4-4 2-15,6-5-1 16,5 0 0-16,3-1 1 0,2 3 26 0,7-1 5 16,5 5-4-16,6 4-4 15,4 5 2-15,4 5-2 16,4 6-6-16,2 6-7 16,3 9-6-16,1 11 0 0,-2 8 2 15,-4 14 6-15,-7 10 4 31,-11 7-9-31,-12 8-5 0,-6 0 0 16,-15 0-4-16,-11-4-3 16,-8-8 3-16,-4-10-4 15,-3-9-26-15,5-9-39 16,-4-10-18-16,7-9-42 16,7-9-110-16,10 0-166 0</inkml:trace>
  <inkml:trace contextRef="#ctx0" brushRef="#br0" timeOffset="1395.91">9852 5368 557 0,'0'-7'211'0,"0"2"-66"0,-8 3 7 15,-5 2-57-15,-13 9-7 32,-4 5-10-32,-6 5-15 15,-2 9-14-15,5 7-14 0,-1 6-9 16</inkml:trace>
  <inkml:trace contextRef="#ctx0" brushRef="#br0" timeOffset="2907.86">9745 5333 714 0,'0'0'239'0,"-32"3"-112"16,9 4 1-16,-3 4-57 16,-4 3-52-1,2 8-16-15,0 8 0 16,10 7-1-16,-1 9 2 0,7 6 3 15,4 6 56-15,8 1 15 16,2 1-3-16,10-4-16 0,3-7-30 16,7-7-5-16,8-6-8 15,4-12-19-15,2-8-2 16,3-7 0-16,1-9-1 16,-6-1-8-16,0-13-35 0,-7-3-55 15,1-3-126-15,2-2-310 16</inkml:trace>
  <inkml:trace contextRef="#ctx0" brushRef="#br0" timeOffset="3374.82">10041 5555 1316 0,'0'0'110'0,"36"-5"-42"16,-14-4-23-16,2-2-31 0,-3 2-11 15,-1 1-3-15,-4 3-9 16,-8 1-80-16,-4 4-83 0,-4 7-176 16,-8 4-446-16</inkml:trace>
  <inkml:trace contextRef="#ctx0" brushRef="#br0" timeOffset="3558.24">10033 5737 1117 0,'0'0'214'0,"40"11"-159"0,-14-12-4 15,2-11-36 1,-1-5-16-16,1-1-1 0,-2-3-39 15,-6 4-92-15,0 2-67 16,-10 7-134-16</inkml:trace>
  <inkml:trace contextRef="#ctx0" brushRef="#br0" timeOffset="3859.76">10367 5249 877 0,'0'0'494'0,"8"51"-417"15,2-11 63 1,0 11-48-16,2 6-55 15,2 7-22-15,-3-1-4 16,1-2-8-16,-6-5-5 16,0-14-9-16,-6-11-49 15,0-11-72-15,-6-11-88 0,2-9-200 16</inkml:trace>
  <inkml:trace contextRef="#ctx0" brushRef="#br0" timeOffset="4065.39">10297 5475 1391 0,'0'0'140'16,"0"0"-54"-16,0 0 10 0,0 0-67 16,0 0-24-16,0 0-13 15,36-10 0-15,-22-4-60 16,4 0-30-16,2 1-38 15,-2 4-49-15,3 4-60 0,1 3-80 16,0 2-20 0</inkml:trace>
  <inkml:trace contextRef="#ctx0" brushRef="#br0" timeOffset="4360.58">10639 5477 553 0,'0'0'295'0,"16"49"-166"0,-10-21 39 0,0-1-54 15,0 0-21 1,-6-2-27 0,4-5-21-16,-4-5-22 0,0-5-9 15,0-6-7-15,-4-4-8 0,4-5-3 16,-4-6-1 0,2-6 4-16,2 1 1 0,2-5 2 15,6 2 0-15,-4-1-1 16,6 2 0-16,2 3-16 15,-2 3-16-15,5 6-12 16,-5 2-4-16,2 4-20 0,0 0-23 16,0 4-29-1,0 1-39-15,-2-1 6 0,4-1-115 16,-2-3-45-16</inkml:trace>
  <inkml:trace contextRef="#ctx0" brushRef="#br0" timeOffset="4698.26">10917 5467 384 0,'0'0'190'0,"0"0"-20"0,0 0-25 16,0 0-22-16,0 0-48 16,-8 32-22-16,-2-10-16 15,0 4 0-15,4 1-1 16,0 1-1-16,4-1-14 16,2-4-8-16,12-3-6 0,-2-7-7 15,6-6-4-15,0-5-4 16,4-4-16-16,0-8-5 0,2-5 5 15,-8-7-4-15,1-3-8 16,-7-2 11-16,-2 0 7 16,2 3 9-16,-8 4 3 15,4 7-2-15,-2 6 8 0,4 7 5 16,0 5 36-16,6 9 19 16,-6 7-1-1,4 4-11-15,0 5-13 16,-6-1-20-16,0-1-12 15,-2-3-3-15,-2-5-4 16,0-9-59-16,0-5-70 0,-2-6-116 16,-2-6-133-16</inkml:trace>
  <inkml:trace contextRef="#ctx0" brushRef="#br0" timeOffset="5014.05">11201 5563 801 0,'0'0'131'0,"44"-14"36"0,-22 4-77 15,0-2-46-15,-3-2-16 16,-3-1-11-16,-2-3-5 16,-4 0-9-1,-2-1-1-15,-8 1 0 16,0 3 1-16,-10 1 2 16,-2 5 4-16,-8 5 3 0,-1 4 3 15,-1 6-6-15,0 9-3 16,4 6 2-16,0 7 5 15,10 7 12-15,-2 0 7 16,8 2-1-16,2 0-6 0,8-7-6 16,-2-3-8-1,6-5-3-15,6-6-1 0,2-6-6 16,0-6-2-16,1-4-2 0,1-1-36 16,0-10-28-16,-4-6-43 15,-4 0-89-15,-2-3-117 16</inkml:trace>
  <inkml:trace contextRef="#ctx0" brushRef="#br0" timeOffset="5616.81">9515 5197 580 0,'0'0'368'15,"-32"-31"-229"-15,10 25 45 16,-8 3-56-16,-7 7-45 16,1 16-21-16,2 14-9 0,0 13-3 15,6 16 6-15,5 13-14 0,9 13-5 16,6 9-6-1,2 6-4-15,6 2-3 16,10-5-15-16,4-3-8 16,7-12-4-16,7-13-19 15,6-16-49-15,10-17-63 16,5-21-16-16,7-14-87 16,6-12-225-16</inkml:trace>
  <inkml:trace contextRef="#ctx0" brushRef="#br0" timeOffset="6359.53">11434 4903 1290 0,'0'0'159'0,"27"10"-84"16,-9-1 7-16,6 4-44 0,6 9-28 15,8 12-7-15,3 12-2 16,3 13 0-16,4 16-3 0,-13 12 1 16,-3 12 2-16,-10 7 5 15,-12 5 1-15,-12 0 2 16,-8-6-1-16,-10-9-7 15,-8-13-4 1,-3-13-1-16,-3-18-47 16,2-17-29-16,4-19-31 0,10-12-87 0,14-12-157 15,8-16-459-15</inkml:trace>
  <inkml:trace contextRef="#ctx0" brushRef="#br0" timeOffset="6891.06">12022 5516 958 0,'0'0'325'16,"0"0"-227"-16,43-4 2 16,-15-4-40-16,8-1-42 15,2 2-12-15,5-2-6 0,-3 1-3 16,-2 2-4-16,-8 3-38 0,-9 1-42 16,-7 2-60-16,-2 2-142 15,-12 5-259-15</inkml:trace>
  <inkml:trace contextRef="#ctx0" brushRef="#br0" timeOffset="7107.2">11978 5809 1261 0,'0'0'159'0,"0"0"-46"0,44 24 7 15,-15-28-79-15,11-10-35 16,6-6-5-16,1-3-2 0,-3 2-28 16,-4 1-80-16,-8 4-54 15,-7 7-110-15,-5 7-273 16</inkml:trace>
  <inkml:trace contextRef="#ctx0" brushRef="#br0" timeOffset="8022.68">12639 5870 668 0,'0'0'124'0,"0"0"-119"15,0 0-4-15,0 0-8 16,0 0-111-16,0 0 23 16,-22-34 33-16,22 21 50 15,4 6 101-15,2 0 75 16,0 5-32-16,0 2 40 15,0 2-41-15,0 5-40 0,0 0-32 16,-4 2-25 0,0-1-16-16,-2 2-12 15,0-4-5-15,-4 1-2 16,-6-5-3-16,2 2 0 16,0-4-19-16,-4 0-58 15,2-4-59-15,3-2-103 0,1 2-155 16</inkml:trace>
  <inkml:trace contextRef="#ctx0" brushRef="#br0" timeOffset="8791.94">13174 5428 899 0,'0'0'203'0,"-10"-37"-87"0,-6 22-4 15,-6 2-63-15,-6 7 14 16,0 6-20-16,-3 5-24 16,3 11-10-1,-2 11 4-15,6 10 5 0,2 5-3 16,10 5-4-16,0 1-6 16,10-1-4-16,6-5-3 15,12-6-19-15,10-7-7 0,10-8 7 16,6-5 14-16,7-9 4 15,3-8 2-15,0-8 0 16,-1-14 3-16,-9-7-2 16,-8-7-1-16,-10-5-2 0,-9-1 2 15,-9-2-1-15,-6 3-1 16,-12 6 2-16,-5 4-3 0,-3 7-35 16,0 9-29-16,-6 6-8 15,0 6-59-15,4 5-146 16,0 6-263-16</inkml:trace>
  <inkml:trace contextRef="#ctx0" brushRef="#br0" timeOffset="9070.76">13569 5180 908 0,'-4'28'84'16,"2"9"67"-16,0 6-36 16,0 11-41-1,2 6-8-15,2 7 9 16,2 1-24-16,4-3-24 0,0-1-16 15,-4-10-8-15,0-9-5 16,-2-12-27-16,-2-15-86 16,2-11-123-16,0-11-384 15</inkml:trace>
  <inkml:trace contextRef="#ctx0" brushRef="#br0" timeOffset="17444.09">13662 8316 1075 0,'4'28'149'0,"-2"3"-12"16,0 3-69-16,-2 3-22 0,-2 2-32 16,2 3-1-16,0 0-8 15,0-1-2-15,0-2 0 16,0-4-4-16,2-2 2 0,-2-8-2 16,0 1 1-16,2-6 1 15,-2-5-3-15,2-4 3 16,0-3-1-1,-2-3 0-15,0-5-1 16,0-1-2-16,0-12-14 16,-2-6 13-16,0-9 3 15,-4-10 1-15,-2-8 0 16,-2-5 0-16,0-3 0 0,-1-3 0 16,-1 1-1-16,4 0 1 15,-4 5-1-15,8 4 3 0,2 6-1 16,2 8 1-16,4 7 0 15,10 5 2-15,0 8 3 16,9 5 8-16,5 4 10 0,2 4-9 16,8 4-7-16,-6 8-6 15,1 4-2-15,-5 5 0 16,-8 7-3 0,-8 8 1-16,-12 2-2 15,-6 0 1-15,-12-1 1 16,-6-5 0-16,-2-6-3 15,-5-12-41-15,1-7-33 0,2-7-57 16,6-9-94-16,4-6-213 16</inkml:trace>
  <inkml:trace contextRef="#ctx0" brushRef="#br0" timeOffset="19127.96">14324 7689 415 0,'-8'2'517'0,"-4"7"-435"15,-6 2 22-15,-6 6-63 16,-2 6-27-16,-1 6-11 16,-3 9-1-16,0 9 3 15,4 9 49-15,2 8 46 16,4 6-15-16,5 4-6 15,9 3-21-15,-2 1 9 0,8-4-20 16,2-6-18 0,8-9-9-16,-1-7-8 0,7-12-6 15,-2-14-10-15,6-8-65 16,4-10-86-16,2-4-211 16,4-4-776-16</inkml:trace>
  <inkml:trace contextRef="#ctx0" brushRef="#br0" timeOffset="21125.46">14437 8058 914 0,'-4'28'112'15,"-2"7"2"-15,0 3-54 16,2 2-22-16,2 6-7 15,2-2 4-15,4 0 4 0,8-5-16 16,0-7 1-16,6-8-8 16,4-7-15-1,-1-10-11-15,-1-3 8 0,0-4 3 16,-4-4-47-16,-6-1-106 16,-4 0-193-16,-4 3-476 0</inkml:trace>
  <inkml:trace contextRef="#ctx0" brushRef="#br0" timeOffset="21373.05">14356 8294 1117 0,'0'0'224'15,"0"0"-128"-15,39-22-15 16,-19 7-54-16,2 1-20 16,2 1-5-16,0 4-3 0,-1 2-17 0,-5 5-34 15,0 2-39-15,-6 7-47 16,0 0-118-16,-4 2-99 16</inkml:trace>
  <inkml:trace contextRef="#ctx0" brushRef="#br0" timeOffset="21724.1">14630 8295 972 0,'0'0'215'0,"0"0"-40"0,37 15-75 15,-23-15-48-15,4 0-26 16,2-4-14-16,0-3-9 16,0-1 2-16,2-2-2 0,-3-2 0 15,-7 2-2 1,2-3-2-16,-8 2-2 15,-4-2-1-15,-2 1-4 16,-8 3 0-16,-10 1 6 16,-3 4-1-16,-3 4-13 15,0 2-10-15,-2 8 7 0,2 6 10 16,2 2 9-16,5 6 3 16,5-1 1-16,6 0 5 0,4-3 18 15,4-1-4-15,8-2-7 16,5-4-3-16,1-2-9 15,6-3-6-15,-2-3-2 16,0-5-6-16,-2 0-57 0,0-5-51 16,-6-4-97-16,1-3-185 15</inkml:trace>
  <inkml:trace contextRef="#ctx0" brushRef="#br0" timeOffset="22000.21">14916 8184 335 0,'0'0'695'16,"0"0"-545"-16,0 0-22 16,0 0-92-16,0 0-11 0,0 0 5 15,0 0-9 1,0 0-1-16,-20 35 10 0,18-28 4 16,2 2 5-1,4-3-3-15,8 0-14 0,4 0-12 0,3 0-4 16,1 3 3-16,2 4-3 15,-6 1 2-15,-8 6-5 16,-8 4-3-16,-6 2-6 0,-8 2 2 16,-6-3-17-16,-2-3-36 15,7-5-13-15,-1-5-28 16,6-10-40 0,6-2-71-16,4-5-10 15,10-4-202-15</inkml:trace>
  <inkml:trace contextRef="#ctx0" brushRef="#br0" timeOffset="22447.64">15144 8108 859 0,'0'0'206'0,"0"0"-43"16,0 0-41-16,0 0-41 0,0 0-33 15,30-9-13-15,-8 2-18 16,0-1-10-16,-1-1-3 0,5 1-4 15,-4 2-1 1,-2 1-5-16,-6 1-53 0,-4 3-78 16,-4 1-120-16,-2 1-204 15</inkml:trace>
  <inkml:trace contextRef="#ctx0" brushRef="#br0" timeOffset="22980.49">15144 7766 1001 0,'0'0'110'15,"8"52"33"-15,-2-12-29 16,6 8-46-16,-4 8-2 15,6 7-9-15,-2 2-21 0,2 1-14 16,-2 0-17 0,-1-7-4-16,1-8-1 0,-4-13-19 15,4-14-70-15,-2-13-89 16,10-11-235-16</inkml:trace>
  <inkml:trace contextRef="#ctx0" brushRef="#br0" timeOffset="23528.66">15525 8030 737 0,'0'0'430'16,"0"0"-269"-16,0 0-38 16,0 0-61-16,34-5-23 0,-18-3-13 15,0 0-13-15,2 3-10 16,-4-2-2-16,0 5-1 0,-4-1-36 16,-4 3-59-16,-2 3-81 15,-4 3-146-15,-2 2-297 16</inkml:trace>
  <inkml:trace contextRef="#ctx0" brushRef="#br0" timeOffset="23732.23">15535 8193 897 0,'0'0'356'0,"0"0"-200"0,0 0-22 0,32 18-59 16,-18-22-38-1,2-2-13-15,4-2-15 0,-4-2-6 16,2 2-3 0,-4 1-7-16,-3-1-69 0,-5 3-58 15,0 1-86 1,-4 4-148-16,-2 0-339 0</inkml:trace>
  <inkml:trace contextRef="#ctx0" brushRef="#br0" timeOffset="24505.14">15851 8058 1154 0,'6'42'104'0,"2"7"31"15,0 5-35-15,2 6-39 16,0 1-29-16,0-1-1 0,0-4-9 16,0-7-14-16,2-8-3 15,-8-10-3-15,0-9 0 16,-4-9-3-16,0-9 0 0,0-4-7 16,-4-9-8-16,-6-8 14 15,2-3-2-15,0-7 1 16,-2-4 2-1,2-4 0-15,0-2 3 0,0-5-2 16,2-2 1-16,0-2 0 16,4-1 0-16,2 0-2 15,0 0 1-15,8 4 1 16,6 2 2-16,2 3 1 0,4 10-2 16,4 6 3-16,1 6 0 15,3 11 1-15,0 4-3 16,0 2 1-16,-2 10-3 0,-6 6 1 15,-3 5-3-15,-11 4-1 0,-6 3-1 16,-6 1-2-16,-9 0 1 16,-5-3 2-16,-4-7-4 15,-2-3-46-15,0-10-34 0,4-5-43 16,2-5-70-16,7-7-78 31,5-3-124-31</inkml:trace>
  <inkml:trace contextRef="#ctx0" brushRef="#br0" timeOffset="24837.25">16207 8053 638 0,'0'0'185'0,"0"0"0"16,28-5-42-16,-26 5-30 15,-2 3-45-15,-6 4-41 16,-2 4 8-16,-2 4 7 15,0 4-2-15,2 1-8 0,2 1-10 16,4 0-7-16,2-3-4 16,8-4-5-16,4-5-8 0,8-6-4 15,-2-3-4-15,5-6-13 16,1-5-5-16,-2-6-10 16,0-2 9-16,-6-2 15 15,-4-1 1-15,-6-1 4 16,-4 0-2-16,-4-1-17 15,-4 3-31 1,-6-1-37-16,-2 4-22 0,0 3-53 16,0 5-93-16,0 3-260 15</inkml:trace>
  <inkml:trace contextRef="#ctx0" brushRef="#br0" timeOffset="25145.21">16399 7868 429 0,'34'-8'249'0,"0"2"-77"16,-2 1-25-16,-2 1-13 16,-7 4-24-16,-5 0-23 15,-6 4-2-15,-8 6-21 0,-4 4-21 16,0 2-12-16,-8 2-1 31,0-1 1-31,0 1-4 0,0-2-6 16,0-1-6-16,7-2-4 15,-5-3-1-15,4 0 1 0,2-1 6 16,0-1-1 0,4-2-8-16,-4 6-5 0,-2 0-2 15,-8 5-4-15,-10 3-7 16,-8 3-23-16,-8 1-62 0,-4-1-64 16,1-5-151-1,1-5-363-15</inkml:trace>
  <inkml:trace contextRef="#ctx0" brushRef="#br0" timeOffset="25914.99">14524 7446 685 0,'0'0'436'0,"0"0"-291"0,0 0-5 16,36 24-48-16,-26-6-24 16,0 5-23-16,2 7-10 15,0 5-17-15,0 0-7 16,0 2-10-16,2-8 3 0,-5-3-6 16,3-10-17-16,0-8-46 15,0-8-45 1,0-8-81-16,4-7-97 0,-2-4-127 15</inkml:trace>
  <inkml:trace contextRef="#ctx0" brushRef="#br0" timeOffset="26177.55">14860 7251 1265 0,'0'0'87'0,"-4"40"25"0,-6-6-60 0,-2 13 0 16,-4 19 1-16,-6 13-9 15,5 9-13-15,-5 8 0 16,2 0-5-16,2-4-5 0,2-9-11 16,6-14-9-16,-2-20-1 15,10-13-33-15,2-19-42 16,2-16-48-1,10-10-64-15,0-14-147 16,8-8-296-16</inkml:trace>
  <inkml:trace contextRef="#ctx0" brushRef="#br0" timeOffset="29156.58">16819 6926 970 0,'0'10'161'16,"2"5"-35"-16,-2 6-38 16,0 5-47-16,-2 12-10 0,0 12-10 15,0 16 0-15,2 14 11 16,-2 17-3-1,4 16-16-15,2 9 13 0,2 9 9 16,2 2 12-16,1-2 8 16,5-5-4-16,0-8-8 15,4-12-12-15,-2-12-10 0,2-13-11 16,0-10 0 0,-2-15-3-16,-2-13 2 15,-4-13-7-15,-3-11-2 16,1-13-1-16,-6-11-11 0,0-17-25 15,0-16 31-15,0-14 4 16,-2-16-1-16,0-11 3 16,-4-14 0-16,-8-11 0 15,-5-9 3-15,-5-10-1 0,-6-5-2 16,0-5 2-16,0-4-3 16,2 1 3-16,3 2-38 0,5 10-15 15,6 4 16-15,0 14 4 16,6 13 16-16,2 13 12 15,4 16 5-15,0 13 1 16,2 16 2-16,2 12 16 0,2 13 10 16,4 12 6-16,-4 20 10 0,2 16-30 15,4 15-13-15,0 20 0 16,2 18 4-16,-3 15 0 16,7 13 0-16,0 13 9 15,0 6 2-15,2 5-4 0,-2 3 2 16,-2-6-1-1,2-5-8-15,-5-7 1 16,-1-10-3-16,-2-15 1 16,-2-10-4-16,-2-15-1 15,-4-14-2-15,0-16-2 16,0-14 0-16,-2-12-24 16,2-13-22-16,0-10-52 0,6-17-111 15,8-15 29-15,8-10-116 0,6-17-351 16</inkml:trace>
  <inkml:trace contextRef="#ctx0" brushRef="#br0" timeOffset="31009.35">17454 7452 1003 0,'2'-1'132'15,"-2"-3"-35"-15,-6 3-33 0,-2 0-23 16,-10 1-1 0,-1 8-20-16,-5 10-13 0,-2 5-5 15,0 10-2-15,2 4 2 0,2 10 1 16,3 3 2-16,5 4 8 0,6 0 40 16,6-2 12-16,2-3-1 15,12-4-6-15,6-8-16 16,9-8-6-16,7-9-11 15,12-9-12-15,3-8-4 16,3-3 4 0,0-11-10-16,-3-2-1 15,-9-3-3-15,-6-1-1 0,-8 1-8 16,-10 0-89-16,-2 2-41 16,-11 0-31-16,1 7-100 15,-2-1-298-15</inkml:trace>
  <inkml:trace contextRef="#ctx0" brushRef="#br0" timeOffset="31793.26">17883 7424 1104 0,'0'0'257'16,"0"0"-138"-16,30-6-43 0,-16 0-30 15,4-1-30-15,-2 0-11 16,2 0-4-16,0 0-1 16,-1 2-3-16,-1 2-37 15,-2-1-32-15,-2 4-50 0,-4 0-69 16,-4 5-146-1,-4 3-335-15</inkml:trace>
  <inkml:trace contextRef="#ctx0" brushRef="#br0" timeOffset="32005.48">17832 7673 284 0,'0'0'1195'16,"0"0"-1048"-16,0 0-2 15,0 0-84 1,41 12-44-16,-21-24-6 16,-2-2-6-16,0 3-3 15,0 1-2-15,-2 3-44 0,-4 3-42 16,-6 3-48-16,0 1-55 16,0 2-112-16,-2 4-291 15</inkml:trace>
  <inkml:trace contextRef="#ctx0" brushRef="#br0" timeOffset="32412.89">18289 7126 1205 0,'0'0'137'0,"0"0"-2"0,-10 42-56 16,6-16-18-16,2 7-11 15,-2 11-2-15,2 6-6 16,0 9-3-16,2 3-10 0,0 2-10 16,4-3-8-16,6-7-2 0,2-7-4 15,3-9-5-15,3-12-2 16,4-10-16-16,-2-8-25 16,0-8-34-16,-6-8-42 15,-4-7-44-15,-6 0-109 16,-4 0-309-16</inkml:trace>
  <inkml:trace contextRef="#ctx0" brushRef="#br0" timeOffset="32613.62">18124 7545 1233 0,'0'0'271'0,"0"0"-171"0,39-15-6 15,-13-7-56-15,6-2-17 16,4-3-17-16,3 3-2 16,-3 4-4-16,-2 5-41 15,-4 6-36-15,-4 5-29 0,-10 4-53 16,-3 6-97-16,-1 4-239 16</inkml:trace>
  <inkml:trace contextRef="#ctx0" brushRef="#br0" timeOffset="33347.97">18491 7531 1156 0,'0'0'100'15,"18"52"46"-15,-10-24-38 16,0-1-53-16,0 1-11 15,-2-3-7-15,2-1-20 0,-4-7-8 16,0-3-1-16,-2-5 1 16,0-7-5-16,-2-2-5 0,0-4-10 15,0-11 10-15,0-3 8 16,4-3 6-16,0-5 10 16,0 0 0-16,6-5-9 15,-3 3-6-15,3-2-1 0,0 2-5 31,2 0-2-31,0 4 0 0,0 2-30 16,2 6-18-16,-4 5-12 16,2 1-13-16,-2 8-6 15,0 2-17-15,0 0-13 16,0 2-8-16,-2 3-40 0,-1 0 29 16,1-1 16-16,-4-1 73 15,2-1 41-15,0 2 8 16,0 0 57-16,-6 2 43 0,0 1 36 15,0 5-28-15,0 1-19 16,-4 5-10-16,0 2-20 16,0 6-5-16,2-1-8 0,0-1-5 15,2 2-13-15,0-5-6 16,8-3-12-16,2-7-11 16,4-7-6-1,2-4-9-15,4-8-4 16,-4-7 3-16,0-5-17 15,-2-7-1-15,0 1 1 0,-7-1 1 16,1-1 12-16,-2 1 8 16,0 4 0-16,-4 3 3 15,2 6 2-15,2 3 0 16,2 6 3-16,-6 4 4 16,6 5 29-16,0 7-5 0,0 7-10 15,0 7-10-15,-2 5 0 16,0 3-1-16,0 0-2 0,-2-1-7 15,0-4-2 1,-2-4-2-16,2-7-2 0,-4-7-20 16,0-6-59-1,2-6-49-15,2-9-101 0,2-2-34 16,0-3-167-16</inkml:trace>
  <inkml:trace contextRef="#ctx0" brushRef="#br0" timeOffset="34177.03">19125 7542 775 0,'6'6'131'0,"4"-5"44"15,10-4-76-15,-5-11-54 16,9-3-10-16,2-6-12 16,0-3-13-16,0 0-6 15,-4 0 5-15,-3 4 2 0,-9 2 4 16,-2 4-2-16,0 2-6 16,-8 1-4-16,-8 5-2 15,-6 3-2-15,-3 3 1 0,-7 2 5 16,-4 10-2-16,0 4 1 15,-2 7-3-15,6 6 2 16,5 6-1-16,3 0 6 16,6 0 27-16,8 0 5 0,2-5 4 15,12-5-10 1,4-6-16-16,5-6-11 0,3-6-7 16,4-4-1-1,0-2-3-15,0-10-15 0,-2-4-43 16,-5-5-54-16,-1 0-80 15,-6 2-168-15</inkml:trace>
  <inkml:trace contextRef="#ctx0" brushRef="#br0" timeOffset="35003.21">19345 6438 628 0,'0'0'129'0,"0"0"7"0,-24-28-53 16,22 23-3-16,2 3-10 16,2 2 33-16,6 7 15 15,4 6-78-15,6 6-15 0,8 8-13 16,8 11-3-16,7 9 0 16,5 11 6-16,4 11 8 15,-2 14 5-15,-1 10-2 0,-9 12 7 16,-8 3 11-16,-12 4 4 15,-10 1 0-15,-8-8-12 16,-10-6-18-16,-6-12-7 0,-8-12-8 16,-4-12-2-16,2-16-2 15,0-11-2-15,3-11-39 16,3-12-68-16,10-11-65 0,10-2-122 16,10-3-331-16</inkml:trace>
  <inkml:trace contextRef="#ctx0" brushRef="#br0" timeOffset="38566.25">20184 6955 363 0,'0'0'71'0,"0"0"-29"16,0 0-14-16,0 0 5 15,0 0-17 1,0 0-9-16,0 0-2 15,-28-5 8-15,22 3-1 16,2 2-2-16,-2-1 5 16,-2 1 4-16,0-1-5 15,0 1-4-15,0 0-6 0,2 0-3 16,-2 0 0-16,4 0 1 16,2 0-2-16,2 0 15 0,0 1 72 15,0 0 22-15,2 1-32 16,4-2 8-16,0 2-9 15,2-2-26-15,0 0-13 0,2-1-5 16,4-3 1-16,2-3-5 16,6-2-1-16,3-3 2 15,11-4-3-15,4 0-6 0,4-3-3 16,-1-2-6-16,1 5-6 16,-6-1-2-16,-5 6 0 15,-7 1-1-15,-10 2-3 0,0 3-59 16,-4 4-67-16,-4 1-70 15,0 1-88-15,-2 9-199 16</inkml:trace>
  <inkml:trace contextRef="#ctx0" brushRef="#br0" timeOffset="38857.81">20255 7240 869 0,'0'0'178'0,"28"-9"-20"0,-6-1-56 15,4-3-32-15,3-1-26 0,3-2-18 16,4-1-12-1,2 1-6-15,-3 2-7 0,3 0 4 16,-6 4-2-16,0 1-6 16,-7 4-49-16,-1 0-54 0,-4 3-55 15,-2 2-138 1,2 9-190-16</inkml:trace>
  <inkml:trace contextRef="#ctx0" brushRef="#br0" timeOffset="40824.98">21121 7302 979 0,'0'14'144'0,"0"-4"18"16,-2 1-63 0,-4-4-59-16,0-4-19 15,-2-1-15-15,-2-2-7 0,-2-5 1 16,2-6-1-1,1-2 1-15,3-5 0 0,2 0 1 16,4 1-3-16,0-1 1 16,6 3 2-16,4 1-1 15,5 3 6-15,5 4-3 16,4 3 0-16,2 4-1 16,0 1 0-16,-2 12 1 0,-9 5-2 15,-1 5 1-15,-12 5-4 0,-4-1 0 16,-10-1 0-16,-3-3-1 15,-9-8 1-15,2-6-1 16,-4-8 0-16,4-3 1 16,2-8 2-16,4-6-2 0,5 0 1 15,7-1 2-15,4 1-4 32,2 3 5-32,7 3 0 0,1 5 3 15,2 2-2-15,2 3 0 16,-4 2 1-16,0 4-4 15,-4 3 0-15,-6-2-2 16,0 2-8-16,-8-1-42 0,-2-2-66 16,2-2-99-16,0-4-239 15</inkml:trace>
  <inkml:trace contextRef="#ctx0" brushRef="#br0" timeOffset="41524.18">21655 6500 775 0,'0'0'160'16,"0"0"19"-16,-21-36-63 15,-1 24-27-15,-6 3-10 16,-6 4-22-16,-6 5-24 0,1 5-8 16,1 11-14-16,2 9-6 15,4 9 2-15,9 6-3 16,5 5-2 0,10 4 3-16,6-5-2 0,6-2-2 15,14-9 4 1,7-9-1-16,7-12-7 0,8-11-3 15,0-8 2-15,1-14-1 16,-5-11 6-16,-6-8-3 16,-8-5 3-16,-8-2-3 15,-6 1 0-15,-8 1-11 0,2 3-4 16,-6 5 3-16,-6 8 8 16,2 6 7-16,2 6-1 15,0 13 1-15,2 8-1 16,2 16 20-16,2 12 7 0,4 14-1 15,4 11 5-15,2 11 8 16,4 8 6-16,0 6-10 16,-1 4-14-16,3-3-15 15,0-4-5-15,-2-6-2 16,0-10-3-16,0-14-40 0,-4-11-35 16,2-12-50-1,2-7-101-15,4-7-222 0</inkml:trace>
  <inkml:trace contextRef="#ctx0" brushRef="#br0" timeOffset="44627.04">13893 11173 1001 0,'12'32'205'0,"0"9"-80"15,1 8-33-15,1 7-20 16,-2 5-32-16,-4 4-6 16,0-2 0-16,0-5-5 15,-6-8-13-15,-2-12-9 16,0-12-5-16,-2-14-7 16,-10-11-3-1,2-9-49-15,-2-16 15 0,0-12 3 16,2-12 11-16,-3-12 3 15,5-5 12-15,0-3 12 16,0-2 2-16,4-1-1 16,0 1 5-16,2 4-1 15,2 1 9-15,4 1 5 16,8 2 3-16,6 2 1 0,3 6 3 0,7 7-6 16,2 7-14-16,6 12 6 15,2 14-1-15,-1 14 6 16,1 9-9-16,-6 18 1 15,-6 12-8-15,-12 8 1 16,-9 7 3-16,-8 4-10 0,-15-3 6 16,-10-5-5-1,0-7-41-15,-10-11-53 16,6-10-66-16,5-8-114 0,5-11-208 0</inkml:trace>
  <inkml:trace contextRef="#ctx0" brushRef="#br0" timeOffset="45460.68">14683 10483 775 0,'0'4'98'0,"0"2"37"0,0 1-29 16,0 3-22-16,2 4 18 15,6 5-12-15,-4 5-6 16,6 5-14-16,2 8-15 16,2 4-5-16,4 2-18 15,2-3-4-15,0 1-15 0,1-5-7 16,-3-8-5-1,0-7-4-15,-2-10 0 16,-2-10-64-16,-6-8-56 16,0-9-103-16,2-10-152 15,-4-6-484-15</inkml:trace>
  <inkml:trace contextRef="#ctx0" brushRef="#br0" timeOffset="45742.88">15041 10245 1009 0,'0'0'187'0,"0"51"-156"16,-8-5 38 0,-8 19-20-16,-6 20-14 0,-4 18 9 0,0 11 5 15,-3 7 0-15,3 0-6 16,4-7-15-16,4-14-15 15,2-16-4-15,6-15-7 16,4-15-3-16,2-18-6 16,4-16-65-16,0-15-37 0,4-11-55 31,8-17-189-31,0-9-68 0</inkml:trace>
  <inkml:trace contextRef="#ctx0" brushRef="#br0" timeOffset="46409.31">15337 10730 1007 0,'0'0'193'0,"34"-12"-82"16,-15 3-29-16,1-2-54 16,2 2-24-16,-8 4-2 0,2 2-2 15,-10 3-38-15,-2 12-71 0,-2 4-114 16,-2 6-145-16</inkml:trace>
  <inkml:trace contextRef="#ctx0" brushRef="#br0" timeOffset="46625.65">15277 11015 986 0,'0'0'337'15,"26"2"-204"-15,-4-5-1 16,4-7-36-16,0-2-56 16,3 1-20-16,1-2-12 15,-4 3-7-15,-8 4 2 0,-2 1-10 16,-6 1-56-16,-2 3-77 0,-6 1-96 16,2 0-214-16</inkml:trace>
  <inkml:trace contextRef="#ctx0" brushRef="#br0" timeOffset="47585.35">15831 10739 1147 0,'0'0'135'0,"2"59"-46"0,-2-22-6 16,-2 1-44 0,-4 0-13-16,0 4-1 15,1-6-8-15,-1-5-10 16,0-9-6-16,-2-7 2 0,2-10-6 15,0-5-10-15,4-15-39 16,-2-6 22-16,4-11 8 16,4-5-6-16,4-5-5 15,6 0 14-15,-2 0 13 0,1 5 9 16,3 9-4-16,0 4 5 16,-2 8 17-16,0 8 20 0,0 8-4 15,-2 1-5-15,-2 11-14 16,2 7-15-16,-8 2-3 15,2 5-8-15,-4-1-42 16,0-1-30 0,0-3-54-16,0-9-68 15,2-5-63-15,0-7-230 16</inkml:trace>
  <inkml:trace contextRef="#ctx0" brushRef="#br0" timeOffset="47994.64">16052 10789 163 0,'0'0'851'0,"0"0"-719"0,36 19 11 16,-24-18-73-1,-1-1-42-15,1-1-14 16,2-4-2-16,2-4-2 16,2 0 0-16,-2-3 2 0,0-2 7 15,-4-2-7-15,0 1-6 16,-8 1-2-16,-4 0-7 15,-2 0 1-15,-8 3 2 16,-4 1-1-16,-4 4 0 0,-4 5-1 16,2 1 0-16,-6 13 4 0,5 6 0 15,-3 9 0-15,8 5 4 16,4 5 0-16,4 2 16 16,4 0 19-16,4-3 6 15,10-3-3-15,4-6-5 16,8-5-4-16,2-6-11 0,3-8-7 15,3-8-11-15,2-4-8 16,-2-12-6-16,-4-7-5 0,-5-4-57 31,-5-3-49-31,-2-1-40 0,-6 4-127 16,0 4-327-16</inkml:trace>
  <inkml:trace contextRef="#ctx0" brushRef="#br0" timeOffset="50794.01">15780 10860 605 0,'0'0'141'0,"0"0"-40"15,14 29 6-15,-6-17-42 16,-4 1-11-16,-2 4-11 15,2 6-10-15,-2 9-5 16,1 6 5-16,-1 10 10 16,2 8-10-16,-2 4 3 0,0 1-6 15,2 0 0-15,-4-6-5 16,0-9-6-16,0-11-1 0,0-12-2 16,0-8-2-16,0-15-8 15,0-7-17-15,0-16 5 16,0-9 10-16,-6-9 5 0,0-6-5 15,-1-4 1-15,-3-2 0 16,-6 2-5-16,0-2 1 16,2 1 0-16,0 1 1 0,4-1-3 15,4 1 2-15,4 4 0 16,2 1-1-16,8 6 1 16,4 3 0-16,8 5 1 0,2 9 2 15,4 8-2-15,1 5 3 16,3 7-2-16,-2 6 0 15,-2 9 2 1,-4 8-4 0,-6 6 5-16,-9 6-4 0,-5 5 0 15,-4 5-5-15,-11 0 2 16,-3-3-1-16,-8-5-2 0,-2-6 0 16,-2-11-10-1,-2-9-51-15,5-8-45 0,3-7-84 16,6-7-117-16,6-5-492 15</inkml:trace>
  <inkml:trace contextRef="#ctx0" brushRef="#br0" timeOffset="51404.77">16181 10794 728 0,'0'0'148'15,"0"0"-2"-15,0 0-61 16,0 0-62-16,0 0 0 0,0 0 8 16,-36-7-11-16,18 18 4 15,2 8-2 1,5 5-5 0,5 5-4-16,6 3 15 0,0-1 4 15,10-1-12-15,5-7-5 16,5-5-10-16,6-9-4 15,6-9-6-15,-2-5 4 16,1-11-3-16,-1-5 7 0,-6-6-2 16,-8-5 2-1,-6-1-7-15,-10-2 3 0,-4 0-2 16,-14 1 1-16,-6 2 0 0,-2 7-1 16,-3 3-17-16,-3 8-33 15,2 9-49-15,0 7-48 16,0 10-83-16,9 6-325 15</inkml:trace>
  <inkml:trace contextRef="#ctx0" brushRef="#br0" timeOffset="52168.93">16519 10588 875 0,'0'0'150'16,"0"0"-11"-16,0 0-9 16,-38 36-41-16,26-18-15 0,-4 1-28 15,4 1-20-15,0-3-8 16,4-3-5-16,4-3 3 16,4-4 18-1,6-1 10-15,8-2-12 16,4-1-19-16,6 0-9 15,4 2-2-15,2 0-2 16,3 5 3-16,-3 4-3 0,-2 0 2 16,-4 5-4-16,-6-1 4 15,-4 4-6-15,-10 2 1 16,-4-2 2-16,-10-1-3 16,-4-1 0-16,-2-4-2 0,-6-4-17 15,0-8-36-15,0-4-30 16,4-8-57-16,6-4-122 0,6-5-319 15</inkml:trace>
  <inkml:trace contextRef="#ctx0" brushRef="#br0" timeOffset="53135.58">16838 9677 682 0,'0'0'132'0,"-1"-33"22"0,1 29-1 16,1 11 8-16,5 18-72 16,4 16-51-16,4 17-13 0,6 20-5 15,-4 20-2-15,4 19 4 16,4 17-15-16,0 15-5 16,1 12 1-1,-1 6 0 1,-2-3 13-16,-2-11 1 0,-2-13-4 15,-4-25-3-15,-4-24-4 16,-2-25-5-16,-4-23-4 16,-2-25 7-16,-2-19-5 15,0-31-49-15,0-24 49 0,-2-19 5 16,-4-26 1 0,0-16-10-16,-4-13 1 0,-4-5 3 15,-6-2 2-15,-6-3-1 0,-2 3 2 16,-1 2-3-16,-3 12 1 15,4 6 0-15,0 14-1 16,6 16 2-16,4 14 0 0,6 22 1 16,7 15 0-16,5 15 1 15,4 21 5 1,1 20 50-16,9 26-41 16,6 19-18-16,4 25 2 0,4 26-1 0,2 20 0 15,3 15 0-15,1 12 0 16,-2 3 1-16,-4-2 0 0,0-7 0 15,-5-15 1-15,-3-14 3 16,-2-17-4-16,-2-20 0 16,0-22 0-16,-8-18-2 15,0-23 2 1,-4-24-6-16,-2-21-86 16,2-28-128-16,-4-14-11 0,2-14-301 15</inkml:trace>
  <inkml:trace contextRef="#ctx0" brushRef="#br0" timeOffset="54286.25">17558 10520 37 0,'6'-8'209'0,"-1"-1"-177"16,3-5-2-16,2-5-11 15,4-5-11-15,-4-3 5 16,6-6 52-16,-4 0 91 16,2-1 7-16,-4 2-23 15,-4 4-7 1,-2 5-16-16,-6 8-27 16,-6 6-26-16,-8 9-15 0,0 7-4 15,-10 9-21-15,2 13-11 16,1 8-6-16,3 10-1 15,2 9 10-15,4 6 34 16,8 3 12-16,4 0 1 16,2-2-14-16,6-5-13 0,8-9-15 15,2-7-7-15,4-9 3 0,5-14-9 16,3-11-5-16,0-9-9 16,2-14-1-16,-2-8-22 15,-5-8-62-15,1-1-59 16,0 0-65-16,0 3-195 15</inkml:trace>
  <inkml:trace contextRef="#ctx0" brushRef="#br0" timeOffset="54869">17873 10430 382 0,'0'0'749'0,"30"-11"-645"0,-14 4-6 15,4-6-74-15,0-2-19 0,-2 1-3 16,2 2-2-16,-7 4-13 16,-1 6-44-16,-4 2-49 15,-2 3-76-15,-4 7-51 16,0 0-276-16</inkml:trace>
  <inkml:trace contextRef="#ctx0" brushRef="#br0" timeOffset="55069.57">17903 10592 1079 0,'0'0'208'0,"0"0"-37"16,0 0-63-16,34 24-56 0,-18-35-31 16,2-2-13-16,2-3-6 15,-1-1-1-15,1 5-2 16,-4 1-22-16,-4 4-44 15,-4 3-26-15,-4 4-38 16,0 1-77-16,0 4-126 16</inkml:trace>
  <inkml:trace contextRef="#ctx0" brushRef="#br0" timeOffset="56022.84">18473 10160 644 0,'0'0'184'0,"0"0"-42"15,0-38-48-15,-12 22-42 16,-2 0-6-16,-9 2-5 16,-1 3-14-16,-2 3-12 15,2 8-8-15,0 8-9 16,6 11 9-16,6 13 47 15,5 11 0-15,3 10 6 0,4 10-6 16,6 4-7-16,3 3-19 16,5 0-1-16,-6-5-16 0,4-8-10 15,-2-9-5-15,-8-12 2 16,-2-14-63-16,-2-12-37 16,-8-10-92-16,-2-12-120 15,0-7-453-15</inkml:trace>
  <inkml:trace contextRef="#ctx0" brushRef="#br0" timeOffset="56511.84">18241 10516 950 0,'0'0'27'0,"48"-5"22"0,-19-7-42 15,1-4-54-15,2-2-88 0,4-1-73 16,-3 5-37-16,-1 4 120 15,-6 4 136-15,-4 4 152 16,-4 2 21-16,-6 1-25 16,-6 3-45-16,-4 2 1 15,-4 0-55-15,-8 0-35 0,-4 3 4 16,-4 3-8 0,0 3-5-16,0 3-4 0,4 3-2 15,0 5 1 1,8 0 3-16,6 0-1 0,4-5-5 15,8-2-2-15,6-9-11 0,6-7-3 16,2-4 8-16,2-11-2 16,-3-7-17-16,-5-4-13 15,2-2 3-15,-12-2 6 16,-2-1 15-16,-4 4 2 0,-4 3 4 31,4 4 1-31,-4 6 1 16,0 4 3-16,0 7 23 0,0 4 106 15,4 10-63-15,-2 5-8 0,4 3-9 0,0 6-17 16,-2 1-17-16,4-1-9 16,-6-4-10-16,2-2 3 15,0-10-4 1,0-12-27-16,-2-5-76 0,0-18-77 16,2-10-53-16,0-10-96 15</inkml:trace>
  <inkml:trace contextRef="#ctx0" brushRef="#br0" timeOffset="56712.43">18722 9930 879 0,'0'0'212'0,"0"0"-40"0,0 37-112 15,0-3-46-15,-2 10-1 16,2 10 1-16,0 11-9 15,0 2-5-15,4-2-2 0,0-4-2 16,3-9-29-16,-1-8-38 16,2-12-44-16,2-9-141 15,4-7-159-15</inkml:trace>
  <inkml:trace contextRef="#ctx0" brushRef="#br0" timeOffset="57392.77">18970 10327 482 0,'0'0'377'0,"0"0"-196"16,0 0 0-16,0 0-112 0,0 0-65 15,0 0 46-15,0 0-4 16,-26 30-12-16,14-13-7 16,4-3-2-1,0 0-8-15,6-2 2 16,2-3-5-16,6-2-3 15,4-2-3-15,4 0-6 0,4 0-1 16,2-1 0-16,0 3-1 16,-4 2 0-16,-3 1-5 15,-7 2-15-15,-2 2-16 16,-6 1-22-16,-2-1-16 0,-8 0-7 16,1-4-8-16,1 0-9 15,-4-6-26-15,2-3 10 0,0-1 9 16,4-5 0-16,2-4 2 15,-2 0 7-15,4 0-74 16,4 1-15-16,0 0 125 16,4 3 146-16,4 1 80 0,0 2 31 15,4-1 9-15,2-1-52 16,4-1-38-16,0-3-7 0,1-3-40 16,3-7-33-16,2-6-17 15,4-4-11-15,-2-3-3 16,0-3-3-16,-1 3 1 15,-9 0 1 1,0 4 0-16,-6 5 0 16,-8 3-2-16,-2 6 3 15,-6 1-5-15,-6 7-2 16,-6 4 7-16,0 2 5 0,-1 11-4 16,-1 7 2-1,4 10 3-15,2 5 9 0,6 7 7 16,2 2-4-16,6-1-6 15,0-4-1-15,12-6-7 16,0-9-1-16,6-8-1 16,4-7-5-16,3-8-1 0,1-5-2 15,-2-12-3-15,0-6-23 0,-4-7-46 16,-2-6-54 0,-4-2-62-16,-1 1-59 0,1 2-369 0</inkml:trace>
  <inkml:trace contextRef="#ctx0" brushRef="#br0" timeOffset="58022.28">19268 9548 839 0,'0'0'135'0,"4"2"42"15,4 3-82-15,6 0-24 0,0 2-33 16,7 3-13-16,9 5-10 15,4 10-5-15,8 11-4 0,3 16-5 16,-1 13 1-16,-2 18 2 0,-6 11 7 16,-11 11 11-16,-9 7 3 15,-12-1-16-15,-4-5-9 16,-10-8-1 0,-6-13-2-16,-1-19-2 15,-1-20-35-15,0-19-59 16,10-21-110-16,4-10-174 15</inkml:trace>
  <inkml:trace contextRef="#ctx0" brushRef="#br0" timeOffset="59025.46">14626 10268 286 0,'0'0'592'0,"0"0"-531"0,0 0 57 15,0 0-47-15,0 0-11 16,-34 5 6-16,16 18-5 0,0 13-23 16,-2 8 0-16,2 12 11 15,3 15 2-15,1 11 7 16,4 9-5-16,4 12-11 15,2 6-7-15,4 3-9 0,2 0-8 16,6-3-12-16,4-6-3 16,5-10 1-16,5-12-3 0,8-15 1 15,0-16-4-15,10-18-1 16,5-18-30-16,3-14-67 16,4-18-94-16,3-9-123 15,-1-8-368 1</inkml:trace>
  <inkml:trace contextRef="#ctx0" brushRef="#br0" timeOffset="59748.54">20048 9944 910 0,'0'0'188'0,"0"0"-32"15,0 0-56-15,34-6-40 0,-16-3-16 16,4-3-11-16,4-2-16 0,2-1-12 16,-3 1-3-16,3 0-2 15,-6 7-6-15,-4 2-41 16,-8 5-40-16,-6 7-63 16,-6 10-124-16,-6 3-223 0</inkml:trace>
  <inkml:trace contextRef="#ctx0" brushRef="#br0" timeOffset="59949.2">20064 10165 685 0,'-18'28'215'15,"9"-4"-31"-15,-1-6-15 0,4-4-53 16,6-7-18-16,2-7-21 16,12-3-28-16,7-10-41 15,11-6 2-15,4-4-5 16,8-1-3-16,-3 1 0 0,-3 2-3 15,-6 5-43-15,-6 4-19 16,-8 7-29-16,-8 2-59 0,-5 3-120 16,1 7-228-16</inkml:trace>
  <inkml:trace contextRef="#ctx0" brushRef="#br0" timeOffset="60324.67">20557 10228 960 0,'0'0'177'0,"0"28"-19"0,-4-17-71 16,-2-5-68-1,-2-4-14-15,-6-2-8 0,2-7 1 16,2-6-11-1,6-4-60-15,2-4-43 0,4-2-37 16,10 6-105-16,4 5-291 16</inkml:trace>
  <inkml:trace contextRef="#ctx0" brushRef="#br0" timeOffset="60824.32">21050 9656 887 0,'0'0'185'0,"0"0"-43"16,-38-3-12-16,12 13-47 0,-8 9-26 15,0 6-26-15,-1 13-21 16,1 6-1-1,4 8-1-15,6 7 2 16,8 0 1-16,12-1-3 16,1-4-4-16,14-11 0 15,13-10-4-15,8-12-4 0,8-17 1 16,1-11-3-16,5-17 0 16,0-13 1-16,-12-7 1 15,-7-5 2-15,-7-1-1 0,-12-3 1 16,-8 3-3-16,-4 1 1 15,-10 6-30-15,-2 1-29 16,-9 8-46-16,3 10-93 16,-2 10-105-16,2 9-460 0</inkml:trace>
  <inkml:trace contextRef="#ctx0" brushRef="#br0" timeOffset="61410.78">21558 9531 858 0,'0'0'92'16,"-42"25"33"-16,11-7 33 0,-7 5-54 15,-4 1-20-15,0 3-9 16,3 2-15-16,5 1-13 16,8-3-1-16,6-2-7 15,8-5-4-15,6-2-7 16,6-4 2-1,6-3-9-15,10 1-6 16,8-4-11-16,8 4-2 0,6-4-1 16,7 4-6-16,9-3-40 15,-4 4-22-15,1 1 2 16,-9 2 7-16,-12 7 1 16,-12 1 36-16,-12 4 0 15,-10 2 2-15,-14 1 3 0,-6 0 10 16,-8-3 2-16,-2-3 3 0,-3-5 2 15,3-6 0-15,2-9 19 16,8-6 15-16,10-17 7 16,10-13 8-16,10-14 3 15,14-11-11-15,10-12-20 16,6-11-13-16,5-9-6 0,1-3-2 16,-2-1-50-16,-8 7-89 0,-3 13-59 15,-3 14-208-15</inkml:trace>
  <inkml:trace contextRef="#ctx0" brushRef="#br0" timeOffset="119292.62">14781 7375 274 0,'-16'35'386'0,"0"7"-317"16,-12 5 58-16,-4 0-82 15,-2 0-31-15,1-6-10 0,1-8-1 16,2-9 0-16,0-7-2 15,8-10-8-15,3-7 1 0,5-4-11 16,8-8 9-16,6-7 17 16,6-5 28-16,12-3-8 15,5-5-5-15,11-1-16 16,8 0 1 0,4 3-6-16,-1 5-5 15,1 4 3-15,-4 8-3 16,-7 13 5-16,-11 8-5 0,-8 13 33 15,-10 9-6-15,-10 10-4 16,-10 4-10-16,-12 6 0 16,-3 1-11-16,-9 1 4 15,-4-4-4-15,0-4 3 0,1-9-2 16,1-9-1-16,4-10 0 0,4-9 0 16,9-7 0-16,5-7-3 15,8-7 3-15,10-4-5 16,6-4 24-16,14-5 30 15,7-2-16-15,7-3-8 16,12 0-6 0,-2 5-14-16,-1 4 0 0,-1 11-7 15,-8 10 6-15,-6 9 5 16,-13 13 4-16,-11 13-11 16,-4 7-4-16,-13 3 6 15,-3 2-3-15,-10-2 2 16,-4-3-4-16,-4-7 1 15,3-7 4-15,-3-10-6 0,0-9 4 0,4-7-4 16,6-16 1-16,4-8 0 16,9-13-3-16,7-5 6 15,6-10 0-15,11-1 2 16,13-3 2-16,4 0 0 16,8 5 6-16,8 9-2 0,-1 8 2 15,-3 10-2 1,-2 11 6-16,-9 13-7 15,-9 17-6-15,-10 14-3 0,-8 13-1 16,-6 5 1-16,-10 7 1 16,-8 1 4-16,-5-1-6 0,-5-6 5 15,-4-10-1-15,-2-10-4 16,2-16 2-16,1-14-3 16,1-14 0-16,6-19 3 15,4-13-2-15,8-9 1 16,8-3 1-16,10-4 0 0,12 2 3 0,12 3 1 31,10 8 1-31,6 11 11 16,1 12 13-16,-3 11 9 15,-2 15-1-15,-13 13-2 16,-7 15-12-16,-12 9-16 16,-8 7-6-16,-4 5 0 0,-20 0-3 15,-7 1 1-15,-11-2-7 0,-4-9-75 16,1-8-58-16,1-14-112 15,10-12-270-15</inkml:trace>
  <inkml:trace contextRef="#ctx0" brushRef="#br0" timeOffset="119841.8">14338 6649 457 0,'-4'0'187'16,"4"0"-1"-16,0 3-27 0,6 6 35 15,8 2-58-15,7 6-24 16,5 5-22-16,10 5-13 16,6 7-13-16,3 6-12 15,3 3-13-15,0 0-9 0,-1 2-18 16,-11-5-7-16,-4-4-4 15,-8-11 2-15,-12-11-6 0,-8-10-50 16,-8-10-115-16,-4-11-49 16,0-9-164-16,2-9-567 15</inkml:trace>
  <inkml:trace contextRef="#ctx0" brushRef="#br0" timeOffset="120109.65">14771 6363 773 0,'0'0'415'16,"-22"45"-312"-16,-2-5 27 0,0 15-38 16,-6 12-23-16,1 11-8 15,-1 12-18-15,-2 4-14 16,4 3-7-16,4-3-11 15,0-8-10-15,3-11 1 16,1-14-4-16,2-19 0 0,4-13-45 16,4-24-55-16,8-12-69 0,4-20-106 15,16-10-453-15</inkml:trace>
  <inkml:trace contextRef="#ctx0" brushRef="#br0" timeOffset="121822.43">15049 10407 644 0,'0'0'375'0,"0"0"-214"0,0 0-71 16,-38 47-37-16,4-3-3 15,-9 12-14-15,-5 13-17 16,-6 8-10-16,3 3-4 16,1 2-2-16,8-4 0 15,6-10 1-15,11-10-1 0,9-16 1 16,6-18-2-16,10-19-1 16,10-18-13-16,6-26-26 15,13-22 53-15,13-23-11 16,8-20 3-1,7-9-4-15,7-1-3 16,0 5-7-16,-9 13 2 16,-5 24 5-16,-10 22 0 0,-13 22 4 15,-11 23 1-15,-14 20 3 16,-12 22 7-16,-16 18-8 16,-15 17 3-16,-11 15-5 15,-5 9-2-15,-3 2 0 0,-4-4 0 16,3-6-2-16,9-13-1 15,6-15 3-15,9-17-4 0,11-15 0 16,8-14-7-16,14-14-6 16,10-12-9-16,20-17 3 15,14-15 26-15,11-14-2 16,7-8 2 0,5-1-2-16,1 5-3 15,-8 12 0-15,-17 23 3 0,-13 26 0 16,-12 24 18-16,-16 25-13 15,-16 20-2-15,-8 9 0 16,-7 7-3-16,-7 2-3 16,0-4 1-16,0-7 0 15,1-4 0-15,1-8-2 0,2-12 0 16,6-11 1-16,7-14-2 16,5-15-4-16,14-13-2 15,12-23-11-15,17-16 6 0,17-24 19 0,16-20-5 16,13-16 3-16,9-14 0 15,-1 2-6-15,-5 12 2 16,-19 22 1-16,-11 23 0 0,-14 30 19 16,-16 27 21-16,-14 35-14 15,-8 21-22-15,-14 15-3 16,-8 11 4 0,-12 10 0-16,-5 3 1 15,-5-8-2-15,2-9-2 16,-1-9-2-16,-1-15-1 15,8-18-2-15,7-18 0 0,5-19-11 16,14-21-27-16,8-21 16 16,10-22 17-16,16-18 7 15,10-16 3-15,8-10 1 0,5-1-3 16,-5 7 0-16,2 17-1 16,-2 16 0-16,-5 26 3 15,-9 24 2-15,-6 23 11 0,-8 22 10 16,-8 19-9-16,-10 17-6 15,-14 8-3-15,-11 7-3 16,-5-2-1 0,-2-7-2-16,-3-8-3 0,3-15 1 15,-2-16-1-15,6-16-4 16,9-17-22-16,7-20-9 0,10-17 6 16,14-16 18-16,10-11 8 15,18-12 9-15,11-5-5 16,13-4 2-16,0 7 1 15,3 9-2-15,-3 17 2 16,-4 16-1-16,-9 19 4 0,-11 21 16 16,-10 23 7-16,-18 23-12 15,-12 16-15-15,-14 12 1 0,-11 7-2 16,-11 4 0-16,-2-8 2 16,-3-14-3-16,1-14-1 15,2-17-3-15,5-18 0 16,7-16-51-1,10-21-36-15,12-15-7 16,12-13-46-16,12-9-100 16,18-3-165-16</inkml:trace>
  <inkml:trace contextRef="#ctx0" brushRef="#br0" timeOffset="122328.58">14630 9627 115 0,'-8'5'368'15,"2"2"-143"-15,2 2-49 16,4 0-29-16,0 1-24 16,0 3-23-16,0-1-3 0,4 5-18 15,8 3-13-15,6 6-11 16,5 4-10-16,3 6-10 0,6 5-9 16,0 7-8-16,2 3-9 0,-1 1-6 15,-7-3-5-15,-6-7 2 16,-4-8 2-16,-6-12-4 15,-8-18-49-15,-2-12-90 16,-6-17-125-16,0-11-150 16</inkml:trace>
  <inkml:trace contextRef="#ctx0" brushRef="#br0" timeOffset="122596.42">14894 9327 1085 0,'0'0'105'0,"0"0"31"0,-10 44-74 0,-4 3-1 16,-4 22-2-16,-6 21-14 16,-2 17-7-16,1 10-12 15,-1 2 1-15,0-6-10 0,2-11-6 16,4-19-9-16,6-19 1 15,0-22-3-15,7-22-16 16,7-20-88-16,4-17-84 0,13-14-42 16,9-8-396-16</inkml:trace>
  <inkml:trace contextRef="#ctx0" brushRef="#br0" timeOffset="128530.54">9328 4540 1067 0,'4'7'152'0,"6"5"9"0,6 3-65 16,6 5-8-16,0 6-16 16,7 4-21-16,1 7-8 0,2 0-14 15,-2-3-12-15,-5-1-9 16,-5-5-6-16,-8-7-3 16,-2-6-9-16,-10-11-69 15,-4-4-63-15,-4-5-59 16,2-11-124-16,-2-3-439 0</inkml:trace>
  <inkml:trace contextRef="#ctx0" brushRef="#br0" timeOffset="128794.09">9590 4363 329 0,'0'0'818'0,"8"52"-646"16,-4-3-14-16,-2 14-40 16,0 16-29-16,2 11-16 15,2 10-21-15,-6 6-10 16,4-1-8-16,-4-4-14 0,0-11-14 16,-4-13-5-16,-6-12-3 0,2-19-52 15,-4-19-56-15,4-17-54 16,6-14-98-16,2-16-200 15</inkml:trace>
  <inkml:trace contextRef="#ctx0" brushRef="#br0" timeOffset="129881.17">17174 6645 844 0,'0'0'193'0,"0"0"-15"16,22 30-73-16,-8-11-35 0,0 3-12 15,4 6-13-15,4 3-13 16,1 2-5-16,3 1-16 16,-4-1-3-16,0-5-7 15,-2-5 0-15,-6-6-3 0,-6-10-23 16,-4-7-52-16,-4-14-145 16,0-10-119-16,0-6-371 0</inkml:trace>
  <inkml:trace contextRef="#ctx0" brushRef="#br0" timeOffset="130128.49">17450 6213 908 0,'0'37'115'0,"0"18"15"16,-4 17 8-16,-4 20-33 15,-6 13-26-15,1 16-6 16,-3 5-16-16,-6-2-16 16,-2-7-7-16,0-6-19 0,-6-16-13 15,3-19-3-15,-1-17-35 16,8-20-109-16,14-20-116 16,8-19-290-16</inkml:trace>
  <inkml:trace contextRef="#ctx0" brushRef="#br0" timeOffset="130964.63">17244 9477 740 0,'0'0'192'0,"0"0"3"16,0 0-44-16,31 20-57 16,-19-9-22-16,2 8-23 15,2 4-18-15,2 4-14 16,2 6-8-16,2 4-5 15,-2-2 0-15,0-2-6 0,-7-2 3 0,-1-10-3 16,-4-5-27-16,-4-11-49 16,0-5-75-16,0-13-235 15,6-8-90-15</inkml:trace>
  <inkml:trace contextRef="#ctx0" brushRef="#br0" timeOffset="131233.94">17653 9212 889 0,'0'0'95'0,"-22"45"33"0,2-7-20 16,-4 14-24 0,-3 14-18-16,-1 14-20 15,0 15-7-15,4 8-10 16,2 9 8-16,6 2-7 15,4-2-8-15,2-6-3 16,7-12-8-16,-5-15-7 16,4-19-1-16,0-19-4 0,2-25-5 15,0-25-95-15,2-26-144 0,0-14-163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10:54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12464 6184 330 0,'0'0'30'16,"0"0"26"-16,0 0-43 0,0 0 4 15,0 0 29-15,0 0 28 16,0 0 29-16,0 0 23 16,0 0-22-16,0 0-43 15,0 0-26-15,-1-23-10 16,4 23-1-16,3 0 4 0,-6 0 5 16,2 2-5-16,0-1 0 15,0-1 13-15,2 0 13 31,2 0 13-31,8 0-28 0,2-1-6 16,8-1-6-16,10-4-5 16,7 1-12-16,15-3 3 0,18-1 6 15,21-2-4-15,12-1-6 16,26 1 1-16,22-2-1 16,20 2-4-16,24-2-1 15,17 5 0-15,19 2 0 0,13 2 2 16,10 2-1-16,2 2 5 0,-5 2 13 15,-9 2-6-15,-20 0 4 16,-21 0 9-16,-30-2-5 16,-34 0-3-16,-32-1-4 15,-32 0-15-15,-29-1-1 16,-28 5-4-16,-20 1 0 16,-22 4-34-1,-20 0-32-15,-3-4-96 0,-5-6-228 16</inkml:trace>
  <inkml:trace contextRef="#ctx0" brushRef="#br0" timeOffset="816.77">17575 6234 692 0,'0'0'48'15,"0"0"29"-15,0 0-13 16,0 0 29-16,26 0-52 0,0 0 4 16,6 2-7-16,8-1-6 15,11 1 4-15,7-2 6 16,13 0 4-16,17 0 5 0,11 0 1 15,20-3-3-15,20 1-14 16,18 2-4-16,20 0-8 16,14 2-7-16,17 4 2 0,15 2-2 15,5 0 7-15,9 1-6 16,-7-2-2-16,-4 1-2 16,-11-1 12-16,-18-1 12 0,-25 0-4 15,-23-2-11-15,-31-2-7 16,-31 1-6-16,-27-2-6 15,-29-1-1 1,-21 3-2-16,-16-3-39 16,-21 2-54-16,-9-1-17 15,-10-1-93-15,-4-1-213 16</inkml:trace>
  <inkml:trace contextRef="#ctx0" brushRef="#br0" timeOffset="2236.8">1365 7090 70 0,'0'0'74'0,"-36"8"-12"16,20-6 12 0,-2 1 13-16,2-1 24 0,2 0 7 15,6-2-13-15,-4 0 2 16,6 0-7-16,6 0-20 16,-3 0-18-1,3 0-14-15,0 0-13 16,3 0-12-16,1 0-3 15,10 0-4-15,0 0 5 16,8 0 3-16,6 0-4 0,8 0 0 16,13 0-2-16,17-3-4 15,17-2-8-15,19-4 7 16,21 0 15-16,24-2-7 0,18-3-4 16,19-3-2-16,21-1 4 15,15-1 7-15,15-4 4 0,15 2 2 16,6-2-3-16,7 5-6 15,-3 2-2-15,-8 3 2 16,-12 5-1-16,-25 7-7 16,-30 4-6-1,-36 8-7-15,-32 8-1 16,-36 8-7-16,-29 8-90 0,-36 4-66 16,-20-5-134-16,-28-6-417 15</inkml:trace>
  <inkml:trace contextRef="#ctx0" brushRef="#br0" timeOffset="46237.14">14139 6152 480 0,'0'0'72'16,"0"0"12"-16,0 0-37 0,4 36-1 15,-4-27-27 1,0 0-13-16,0-2 4 0,-2-2 9 16,0-1 4-16,2-1-5 15,0-2-1 1,-4 1 8-16,4 2 7 16,-2 3 3-16,2 0-10 15,0 2-6-15,0 3-7 16,0 0-1-16,0 2-6 0,6 3-2 15,-4-1-2-15,4 2 0 16,2 1 1-16,4-1-2 16,0 0 2-16,2 2-1 0,4-2-1 15,1 0 1-15,3-2-1 16,2-2 3-16,0 0-2 16,6-2-1-16,-1 0 2 0,5 1-1 15,4 0 4-15,0-2 2 16,5 3-4-16,1-1-1 15,2-1 2-15,2 1-3 0,1-1 1 16,1 0-2-16,1 0 1 16,1-1 0-16,0 1-1 15,3 1 0-15,1 0 2 0,2 1-2 16,1 2 0-16,1 0-1 16,1 4 2-16,-1 1 0 15,0 2 0 1,3 2-1-16,-3 3 1 15,1 3-1-15,3 0 0 16,-3 4-1-16,3 3 2 0,0 1 0 16,-3 4-1-16,3 2 0 15,-3 3 1-15,1 2-1 16,3 4 2-16,-3 5-1 16,2 1 0-16,1 2-1 0,-3 4 1 15,-1 1 1-15,-3 3 1 0,-3 1 5 16,1 0-4-16,-6 3 1 15,-1-3 6-15,-3 2 5 16,-2-3-4-16,-1-1-6 16,-5 0 5-16,0 0 0 0,-4-2 2 31,-2-1-3-31,-3 2-2 16,-5-3 3-16,0-1-3 0,-4 0 1 15,-4 2-1-15,-4-1-1 16,0 0 2-16,-4 2-2 15,-5 0-1-15,-3 0-1 16,0-2 0-16,-3-1-3 0,-7-4 3 16,-2-2 0-16,-6-3 3 15,-2-3-1-15,-2-3-3 0,-8-3 1 16,-3-3-2-16,-3-1 6 16,-4-4 0-16,-2-1 5 15,-9-4-1-15,-1 0-5 16,-2-1-1-16,1-3-2 0,-9-2-3 15,1-3 0-15,-1-5-1 16,-4 1-1-16,1-6-1 0,-3 0 2 16,1-3-2-16,-3-3 1 15,7-4 0-15,-3 0 1 16,7-1-1-16,1-3-4 31,4 0 5-31,7 0-1 0,3 0 0 16,4 0 0-16,7 0 1 0,5 1-1 15,6 5 2-15,0 4 0 16,4-1 1-16,6 5-1 16,0 0 3-16,2 4-5 15,6-1 5-15,-2 3 1 16,4 0 8-16,-2-1 4 0,2 2-3 16,1-1 0-16,-1 0-8 0,-2-1 3 15,0 1-7-15,-2 2-1 16,-2-2 1-16,0 2-2 15,0 1 0-15,-2-1-1 0,2-1 1 16,4-3-1-16,-4-3 1 16,4-3-1-16,0-6-1 15,4-5-17 1,0-6-72-16,8-10-61 16,6-8-27-16,8 0-235 15</inkml:trace>
  <inkml:trace contextRef="#ctx0" brushRef="#br0" timeOffset="46706.56">15265 9935 410 0,'-4'42'301'0,"4"7"-183"15,0 9-61-15,2 6-12 16,2 2-18-16,6 1 2 15,-2-5 15-15,10-6 32 16,-4-10-11-16,8-13 1 0,4-19 9 16,3-14-32-16,9-20-28 15,4-17-8 1</inkml:trace>
  <inkml:trace contextRef="#ctx0" brushRef="#br0" timeOffset="48486.97">1339 11454 810 0,'0'0'83'0,"0"0"-60"0,-44-16 13 0,28 13 21 0,2 1-29 16,2 1-13-16,6 1-6 31,6 0-2-31,10 0-13 15,12 0 12-15,12 3-2 16,12 1 1-16,15-1-3 0,13 0-1 16,7-1 2-16,11 0-3 0,11 0 3 15,12-2 0-15,8 0-1 0,12 1 1 16,14 1 0-16,14 3-1 16,14 1-2-16,12 2 0 15,17 3 2-15,15 3-1 16,13 0-1-16,6 1 2 15,7 3 11 1,1 1 8-16,0-1-8 0,-5 3-5 16,-17-3-3-16,-19-1 2 15,-25-4-4-15,-25-4-2 16,-31-6 0-16,-29-3-4 16,-30-3-106-16,-23-11-145 15,-22-8-358-15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11:56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7642 11145 106 0,'0'0'50'0,"0"0"-8"15,0 0 7-15,0 0 17 0,0 0-11 16,0 0-10-16,0 0 43 16,0 0-11-16,0 0 38 15,0 0 21-15,0 0-55 0,0 0-31 16,0 0 5-16,15 13-28 15,-22-16-9-15,1 1 2 16,0-1 9-16,4 2 9 0,-2-1 5 16,0 0 2-16,4 2-12 15,0-1-14-15,0-2-7 16,4 3-9-16,2-1-1 0,2-2 2 16,3 3 5-16,-1-2 9 15,0-1 3-15,4 0-2 16,-2 1-3-1,2 0-7-15,0 1-4 16,0 0-3-16,0 1-4 0,2 0 3 16,4 0-1-1,-5 0 2-15,5 0-1 0,2 1-1 16,4 1-1-16,0-1 2 16,4 0 1-16,3 0-3 15,5 0 2-15,-4 0 0 0,6 0 3 16,-3-1-4-16,3 2 3 0,0 1 0 15,-2-3-3-15,1 3 1 16,1-2 0-16,0 2 0 16,3-2-1-16,-5-1 1 15,6 1-1-15,-4 2 1 16,3-2 0 0,3 0-1-16,2 2 0 0,1-2 1 15,3 2-1-15,2 1 1 16,1-1-1-16,1-1 2 15,-1 1-2-15,1-2 1 0,0 2 2 16,1-3-2-16,-1 2 2 16,3-1-2-16,5-1 0 15,-4 0-2-15,3 0 3 0,5 0-1 16,-3 0 0-16,3 0 2 16,-1 0 4-16,3 0 15 15,1 0-9-15,3 0-8 16,1 0-1-16,5 0-3 15,1 0 1-15,1 1-1 16,3 0-1-16,3-1 0 16,1 2 0-16,2-1 1 15,7 0 0-15,-3 0 0 16,6 3-1-16,1 0 0 16,1 0-1-16,2 1 2 0,2 2-2 15,-3 2 1 1,-1-1 1-16,-4 1-2 0,-1 2 1 15,-3-2 2-15,-12 0-4 0,-3-1 3 16,-7-2-1-16,-9-1 0 16,-6-3 1-16,-7-2 0 15,-5-2 2-15,-2-3-1 16,-9-3 0-16,-1 1 1 16,-8-1-2-16,-2 2-1 0,-6 3-2 15,-6 3-6-15,-7 4-94 0,-5 6-151 16,-11-2-169-16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12:32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4954 9113 798 0,'-20'-28'104'15,"-10"1"-32"-15,-3 5 52 16,-3 3-30-16,-4 6-20 15,2 5-5-15,5 8-23 0,-1 5-18 16,4 13-5-16,6 7-4 16,4 13-8-16,8 11-7 0,6 11 0 15,6 11 0-15,8 7-1 16,10 9-1-16,8 2 1 16,0-3 7-16,0 1 39 15,0-9-27 1,-5-8-15-16,-7-10-8 15,-2-14-1-15,-8-12-34 0,-8-12-26 16,-12-12-60-16,-4-10-114 16,-5-8-190-16</inkml:trace>
  <inkml:trace contextRef="#ctx0" brushRef="#br0" timeOffset="238.01">4287 9611 845 0,'27'0'594'0,"9"-5"-484"31,2-10-13-31,6-9-28 16,3-7-30-16,9-3-24 0,-4-2-8 15,3 3-5-15,-3 4-3 16,-8 4-5-16,-7 7-67 15,-11 6-61-15,-8 10-63 16,-6 3-178-16,-4 11-600 16</inkml:trace>
  <inkml:trace contextRef="#ctx0" brushRef="#br0" timeOffset="855.63">4938 9550 472 0,'0'0'459'0,"36"33"-357"15,-16-14-51-15,2 8-10 0,-1 5-18 16,-1 2-13-16,6 9 4 16,0 2 3-16,4 1 10 31,-4-1 8-31,-1-5-2 16,-3-7 45-16,-4-8 1 0,-12-12-29 15,-6-11-21-15,-4-7-27 16,-12-16-22-16,0-10 13 0,-9-7-61 15,1-3-29-15,2-2-43 16,6 1-30-16,8 5 31 16,4 4 56-16,6 6 87 15,6 2 10-15,8 6 45 0,6 3 13 16,0 1-3-16,-1-1-9 16,5 2-24-16,4-5-24 0,0-2-11 15,4-5-2-15,-3-2-7 16,3 2-45-16,0 0 0 15,-4 3 29-15,-5 5 21 0,-7 8 10 16,-4 4 34-16,-6 5 23 16,-6 4-1-16,-4 10-15 15,-8 6-34 1,-8 7 4-16,-1 8 19 16,-3 7 0-16,0-1-2 15,6 1-6-15,6-2-4 16,10-2 6-16,0-5-10 15,14-7-5-15,6-7-6 0,8-7-6 16,1-7 0-16,9-4-3 16,-4-10-3-16,2-8 1 0,-7-5-3 15,-5-2-4-15,-6-3-21 16,-10 0 8-16,-8 0 4 16,-10 2 7-16,-10 0 5 0,-5 1 4 15,-9 2-5-15,0 0-51 16,-4 4-47-16,4 4-35 15,5 2-132 1,7 9-242-16</inkml:trace>
  <inkml:trace contextRef="#ctx0" brushRef="#br0" timeOffset="1457.65">5693 9418 1139 0,'14'29'113'0,"-2"3"20"16,-2 0-58-16,-2 2-50 0,-2-2-13 15,2-3 3-15,-1 0 1 16,-1-6-10-16,2-6-6 0,0-5 3 15,0-4 1-15,-2-8-2 16,0-5 1-16,0-13-13 16,0-10 2-16,-2-10 4 15,2-8-1 1,0-6-2-16,2 0-8 16,-6 3-11-16,6 8 12 0,-4 8 11 15,4 11 3-15,0 11 4 16,-2 7 4-16,2 8 9 15,0 11 24-15,2 8-11 16,5 10 7-16,-3 5 7 0,6 4-7 16,4 3-27-16,-2-6 36 15,2-5-4-15,0-11-28 0,-1-10-4 16,1-13-5-16,-4-16-7 16,0-15-12-16,2-11-4 15,-4-8-26-15,0 2 12 16,4 4 20-16,-6 8 12 0,5 13 7 31,3 14 9-31,0 12 35 0,4 15-13 16,-4 13-18-16,8 9-12 15,-5 9-7-15,1 7-4 16,4 1-27-16,2-5 1 16,0-3-20-16,1-15-23 15,7-12-31-15,-6-15-81 0,10-12-158 16,-7-14-298-16</inkml:trace>
  <inkml:trace contextRef="#ctx0" brushRef="#br0" timeOffset="2206.3">7254 9312 536 0,'0'0'365'0,"40"-35"-161"0,-32 26-49 15,-8 3-58 1,-10 6-73-16,-14 9-8 16,-8 8 20-16,-11 8-20 15,-3 8-15-15,2 6 0 16,3 6-6-16,7 3-24 16,8 0 1-16,10-1 17 0,8-4 8 15,6-3 1-15,4-10 1 16,12-8 2-16,6-12 0 0,10-10 0 15,5-18-5-15,5-14 3 16,6-13-5-16,-2-16 1 16,-5-8 2-16,-9-6 1 0,-10-9 1 15,-12 0-2-15,-10-6 1 16,-8-4 3-16,-12-1-3 16,-4-2 2-1,-3 3-2-15,1 7 4 16,0 10-2-16,2 11 0 15,8 19 2-15,10 18 2 16,4 24 36-16,10 20 17 0,10 31 36 16,10 24-78-16,0 24 6 15,4 18 7-15,-1 12-3 16,-3-1 7-16,-6-3-9 0,-6-12-16 16,-6-17-6-16,-6-16-26 0,-2-20-102 15,0-18-117-15,2-18-349 16</inkml:trace>
  <inkml:trace contextRef="#ctx0" brushRef="#br0" timeOffset="2725.24">7594 9325 521 0,'-36'30'95'0,"2"1"-19"16,3-4-37-16,5-2-27 0,6-4 1 15,8-3 3-15,8-6-9 16,6-3 1-16,12-5 1 15,0-4 8-15,8-4-4 16,2-5-8-16,3-7 3 0,-1-3 4 16,0-3 0-16,-2-1-6 15,-6 0 4-15,-6 3 11 16,-4 0 18-16,-6 3 23 0,-2 1-11 31,-8 2-16-31,-2-2-3 0,-2 4-9 16,2 0-6-16,-2 5-5 15,4 1-7-15,2 5-2 16,6 4 11-16,0 8 65 16,0 8-12-16,6 4-31 15,2 6 3-15,0 4-4 16,2-1-10-16,-2 0-9 0,0-2-6 16,0-2-5-16,-2-7-5 0,-2-3-3 15,3-7-20-15,-3-7-44 16,6-4-74-16,2-8-116 15,0-4-302-15</inkml:trace>
  <inkml:trace contextRef="#ctx0" brushRef="#br0" timeOffset="3238.95">7785 8486 114 0,'0'0'836'0,"0"0"-684"0,0 0-19 16,0 0-24-16,0 0-45 16,14 41-52-16,-11 10-8 15,3 17 4-15,6 15-2 16,2 14-4-16,2 8 0 0,6 5 2 16,-6 0 5-16,4-6 4 15,-4-6-11-15,-6-17-3 16,-2-14-2-16,-5-20-38 0,-3-22-78 15,-1-20-83-15,-3-12-203 16</inkml:trace>
  <inkml:trace contextRef="#ctx0" brushRef="#br0" timeOffset="3424.06">7693 9109 913 0,'0'0'295'0,"30"23"-222"16,-14-23-24-16,-2-4-28 15,6-12-23-15,4-8-16 16,5-7-64-16,7-3-45 0,4-2-146 16,3 6-230-16</inkml:trace>
  <inkml:trace contextRef="#ctx0" brushRef="#br0" timeOffset="3827.31">8200 8884 550 0,'0'0'208'0,"0"0"-98"0,0 0-20 16,0 0-21-16,6 28-61 15,-26-9 28-15,-2 5-21 16,-4 7-8-16,0 6-1 16,4 2 0-16,7 8-2 15,5 0 0-15,6 0 2 16,4-1 19-16,8-5 15 0,6-6-12 15,-1-7-5-15,5-10 8 16,2-8 2-16,-2-10-24 16,-2-12-6-16,2-11-5 0,-4-13-1 15,-2-6 1-15,-2-2 0 16,-2-2 2-16,-4 4 0 16,-1 8-2-16,1 8 2 15,-4 8 2-15,4 11 1 0,2 7 35 16,2 10 22-16,4 7-25 15,-4 8-8-15,2 4 3 16,0 6 2-16,2 1-1 0,0 4 1 31,-2 0-5-31,6 0-12 16,-6-2-11-16,6-4-3 0,-7-7-1 16,7-11-15-16,-4-9-76 15,6-8-125-15,8-11-370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15:07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7624 11217 668 0,'0'0'194'0,"0"0"-152"0,29 4 83 15,-21-4-14-15,-2 0-68 0,-2 0-18 16,0 3 13 0,0-3-1-16,0 1 10 15,4-1 7-15,-2 0 8 16,6 3-27-16,0-2-17 0,6 0-1 15,-4 3-1-15,4-3 6 0,6 2-4 16,-7-1 1-16,3 0-2 16,-2-1 3-16,0-1 1 15,-2 0 0-15,2 0-3 0,-4 0 0 16,0 0-5-16,1-3 1 16,1-2 3-16,2 0-1 15,0 1-2 1,2-1-6-16,2-2-5 15,2 0-2-15,0 0-1 16,3 0 3-16,1-3-3 0,4 4-1 16,0-3 2-16,3 1 0 15,3-1-2-15,2 2 0 16,4-2 1-16,-1 1 2 16,3-1-4-16,0 0 4 0,1 2-4 15,1 0 3-15,4-1-4 0,1 4 4 16,1-1-2-16,4 1 3 15,-1 0-3-15,9 3-1 16,-5-2 5-16,7 3-4 16,-3 0 1-16,5 0 0 15,5 3-3 1,-5-2 6-16,3 4-6 0,3-1 5 16,1 2-1-16,1-1-1 15,-1 2 2-15,5 0-3 16,-1 2 2-16,3 0-3 15,1 1 4-15,4-1-1 16,-3 0 0-16,1 1-1 16,3 0-2-16,-9-3 6 0,2-1-7 15,-1-1 6-15,-3-1-2 0,-1-3 2 16,-5-1-1-16,1 0-2 16,-3 0 2-16,-1-4 6 15,-3-2 5-15,1 2 8 16,-4-3 1-16,-1-2-4 0,-3 1-4 15,-3-2-2-15,1 0-8 0,-3 0 1 16,-1 1-5-16,-4 1 1 16,-1-1 1-16,-7 5-1 15,-4 0 0-15,-6 1-5 16,-8 2 4-16,-7 1 1 16,-5 0-5-16,-6 0 1 0,-6 3-41 31,-8 0-37-31,-4 3-5 0,-3-3-61 15,-1-3-166-15,-10 0-503 16</inkml:trace>
  <inkml:trace contextRef="#ctx0" brushRef="#br0" timeOffset="991.1">12790 11140 764 0,'2'-5'88'0,"0"-3"-35"0,-2 3 48 16,0-1 14-16,2 2-43 15,-2 0-25-15,2 3-21 16,0 0-17-16,2 1 3 16,4 0 8-16,0 0-9 0,4 0 15 15,2 2 18-15,4 1-7 16,2-2-1-16,5 0 4 0,3-1 3 16,10 0-3-16,4 0-3 15,9-1-8-15,9-2-6 16,13 2-7-16,9 0-13 15,11 1 0 1,9 0-2-16,5 0-1 16,6 1 2-16,0 0-3 0,4 2 4 15,-11-2-4-15,-5-1 2 16,-10 0 1-16,-9-1 1 16,-15-5-1-16,-11-3 2 15,-20-1 3-15,-10-2-6 16,-18-1 0-16,-16-2-9 0,-14-4-158 0,-12-4-240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16:24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16:43.404"/>
    </inkml:context>
  </inkml:definitions>
  <inkml:trace contextRef="#ctx0" brushRef="#br0">6050 10451 380 0,'0'-13'75'0,"0"0"3"16,0-2-43-16,-3 0-18 16,3 4 0-16,-4 1 25 0,4 1 19 15,0 2 0-15,-4 5 7 16,4 2-14-16,0 1 81 16,0 9-47-16,0 4-68 0,0 9-7 15,4 5-2-15,-4 13-2 16,0 7-6-16,4 8 7 0,-4 9 2 15,3 7-5-15,-3 8-2 16,0 4 7-16,0 4-6 16,0 0-3-16,0-2-2 15,0-5-1-15,-3-2 2 16,-1-9-1-16,-2-5 0 31,2-11 0-31,2-7-4 0,2-10-41 0,4-7-98 16,8-9-118-16,-1-4-445 15</inkml:trace>
  <inkml:trace contextRef="#ctx0" brushRef="#br0" timeOffset="754.42">7451 10238 119 0,'0'0'587'16,"0"0"-467"-16,0 0 11 0,22 35-32 16,-18-20-27-16,-2 4-12 15,-2 3 2-15,2 10 1 16,-2 9-15-16,2 8-16 0,0 16-15 31,0 11-6-31,0 11 0 0,2 9 9 0,2 5 11 16,0 2 5-1,1-2 3-15,-1-3-1 16,4-5-5-16,-8-9 0 0,2-8-12 0,-4-13-14 16,0-14-5-16,0-15-4 15,-2-21-14-15,0-20-104 16,2-18-128-16,8-12-133 15</inkml:trace>
  <inkml:trace contextRef="#ctx0" brushRef="#br0" timeOffset="16671.95">294 11228 563 0,'10'19'155'0,"-2"1"-9"0,4 3-7 16,-2 2-34-16,0 2-23 15,2-1 9-15,-1 3-7 16,1 0-14-16,2 3-7 0,-2-1-18 31,2-1-13-31,-2 3-8 16,4-2-6-16,0 1-6 15,-6-3-12-15,0-3 4 0,0-5-3 16,-2-3 1 0,-4-5-2-16,-4-5-4 0,-2-7 2 15,-4-4-8-15,-8-13 6 16,-2-5 3-16,-2-10 1 16,-2-5 5-16,2-6-6 0,0 0 2 15,-2 0-2-15,7 0 0 0,3 0-5 16,0 4-4-16,4-1 1 15,2 3 1-15,0 3 11 16,4 3-5-16,0 2 3 16,8 5-2-16,-2 4 1 15,4 5 3-15,4 5-3 0,3 6 4 0,3 6-4 16,2 14 4-16,2 8-4 31,2 9 2-31,-2 8 3 16,-3 4-9-16,-5 0 5 15,-2-4-4-15,-10-4 2 0,-8-13-2 16,-6-6-28-16,-6-12-34 16,-9-7-27-16,1-7-30 0,-2-7-69 15,6-2-174-15</inkml:trace>
  <inkml:trace contextRef="#ctx0" brushRef="#br0" timeOffset="17358">608 11094 0 0,'0'0'761'0,"22"27"-612"0,0-7-11 15,-1 4-44-15,5 2-39 0,4 4-5 16,6 1-13-16,-2-1-10 16,3 1-9-16,-3-3-4 0,-2-4-7 15,-6-4-4-15,-6-6-5 16,-3-5-5-16,-13-5-36 16,-4-4-58-16,0-10-109 15,-10-7-51 1,-1-6-368-16</inkml:trace>
  <inkml:trace contextRef="#ctx0" brushRef="#br0" timeOffset="17574.16">870 11056 498 0,'0'0'524'15,"26"43"-383"1,-14-11-20-16,-2 7-55 0,-6 4-32 15,0 3-6-15,-2 0-16 16,-2-4-7-16,0-8-5 16,-4-6-8-16,-6-11-49 0,0-11-56 15,2-7-72 1,-4-12-129-16,6-4-304 16</inkml:trace>
  <inkml:trace contextRef="#ctx0" brushRef="#br0" timeOffset="18059.75">481 10799 747 0,'0'0'85'0,"0"0"39"16,-18-35 22-16,8 33-70 0,6 4-11 15,2 14-5-15,2 6 2 16,0 11-23-16,6 5-15 16,0 9-13-16,2 4-4 15,-4 2-3-15,4 1 2 16,2 2-6-16,2-2 6 0,5 1-1 16,5-2-1-16,8-2 2 0,0-3-1 15,8-1 4-15,1-5-10 16,1-1 1-16,6-7-18 15,-10-6-15-15,1-6-5 16,-7-7-4-16,-8-7-25 0,-8-8-42 16,-6-2-67-16,-4-8-163 31</inkml:trace>
  <inkml:trace contextRef="#ctx0" brushRef="#br0" timeOffset="18561.2">856 10771 366 0,'0'0'96'0,"0"0"26"0,0 0-48 15,0 0 99-15,10 37-113 16,-8-30 49-16,2 0-5 16,2 1-12-16,4-3 7 0,-2 1-18 15,2 1-13-15,8-1-5 16,6 0-7-16,1-2-7 16,7 4-18-16,10-2-10 0,0 4-13 15,3 7-3-15,5 5 1 16,-2 8 13-16,-3 8 0 0,-5 10-6 15,-12 4-4-15,-4 3-9 16,-14-1-1-16,-6-1 0 16,-4-6-38-16,-8-4-56 15,-2-10-79 1,6-4-224-16</inkml:trace>
  <inkml:trace contextRef="#ctx1" brushRef="#br0">11588 10877 0,'594'-395'16,"-594"395"-16</inkml:trace>
  <inkml:trace contextRef="#ctx0" brushRef="#br0" timeOffset="19681.4">16481 11315 1077 0,'6'45'151'0,"2"-1"-32"0,-6-6-33 16,-2-7-51-16,0-7-26 16,0-14-6-16,-4-7-6 15,0-11-13-15,-2-10 4 16,2-10 12-16,-2-6 4 16,4-3-2-1,-2-4 13-15,4 2 2 16,-4-2-1-16,4 2-3 15,-6 2-2-15,4 2-7 16,0 0-3-16,0 3 6 0,2 3 0 16,0 4 4-16,2 1-3 15,4 2-2-15,6 8 1 16,2 3-3-16,4 4 2 0,0 7 2 16,6 4 11-16,-5 6-3 0,5 7-4 15,-4 3-5-15,0 4-5 16,-8 4 1-16,-4 0-7 15,-8 1 2-15,-4-2-1 0,-10-4-30 16,-4-6-31-16,-4-10-43 16,2-3-67-16,-4-4-175 15,5-6-426-15</inkml:trace>
  <inkml:trace contextRef="#ctx0" brushRef="#br0" timeOffset="20681.07">16948 10832 706 0,'-18'20'159'16,"-2"4"28"-16,0 4-88 0,0 5-35 16,2 3-4-16,4 6-20 15,3 5 2-15,5 2 13 16,0 0 5-16,4-1-25 0,2-2-4 15,0-8-14-15,2-6-14 16,4-9 0-16,0-13-14 0,4-10-77 16,1-9-146-16,3-7-179 15</inkml:trace>
  <inkml:trace contextRef="#ctx0" brushRef="#br0" timeOffset="21081.68">16970 11065 1042 0,'0'0'174'0,"13"57"10"16,-1-24-75-16,-2 0-50 15,6 0-15-15,-6 3-19 16,2-4-11-16,0-5-12 16,-2-5 0-16,-2-8-3 15,-4-10-27-15,0-8-84 16,-2-12-95-16,-2-7-21 0,2-6-197 0</inkml:trace>
  <inkml:trace contextRef="#ctx0" brushRef="#br0" timeOffset="21266.8">17117 11008 1078 0,'-6'30'138'16,"-2"6"48"-16,-8 3-66 15,-4 3-56-15,-4-1-29 16,-2-2-21-16,0-3-9 15,5-7-11-15,1-12-71 0,10-10-72 16,4-8-131-16,12-13-343 0</inkml:trace>
  <inkml:trace contextRef="#ctx0" brushRef="#br0" timeOffset="21752.19">17128 10723 823 0,'0'0'207'0,"0"0"-42"16,22 39-16-16,-10-22-106 16,6 2-18-1,4 6-11-15,0 7 6 16,2 8 10-16,-4 8-4 16,-5 8-8-16,-7 5-8 15,-8 6-1-15,-8 2-8 16,-13-2 0-16,-7 0-19 0,-6-7-92 15,2-8-123-15,2-7-260 16</inkml:trace>
  <inkml:trace contextRef="#ctx0" brushRef="#br0" timeOffset="22369.7">16159 11124 843 0,'0'0'202'0,"0"0"10"16,2 36-91-16,-4-26-28 0,0 2-13 16,-2-5-18-16,0 0-25 15,4-3-20-15,-4-4-12 16,0-4-6-16,2-4-4 16,0-2 8-16,2-3-48 15,0 1-79-15,0 0-73 16,8 7-165-1,-2 1-579-15</inkml:trace>
  <inkml:trace contextRef="#ctx0" brushRef="#br0" timeOffset="23823.62">1365 11010 618 0,'0'0'200'0,"0"0"-22"16,0 0-91-16,14 33-44 15,-12-27-13-15,-2-1-14 16,0-2-8-16,0 0-2 0,0-1-2 16,0-2 5-16,0 0 10 15,0-2 2-15,0-2 10 16,0-2-14 0,0-1-5-16,2-2 8 15,5 3-1-15,-3-2-6 16,2 1-8-16,0 4-1 15,-2-2-2-15,2 5-3 0,-2 0 2 16,-4 5-5-16,4 2 2 16,-4 0 1-16,0 2 2 15,0 1 0-15,-4-4-2 0,4-1 2 16,-4 0-1-16,0-4 2 16,0-1-2-16,0 0 5 0,2-3 5 15,-2-4-3-15,4 0 3 16,0 0-3-16,0-1-1 15,2 4-1-15,0-5-3 16,2 5 1-16,2 0-4 0,-2 2 4 16,-4 2-7-16,4 0-5 15,-4 0-49 1,0 0-103-16,0-2-235 16</inkml:trace>
  <inkml:trace contextRef="#ctx1" brushRef="#br0" timeOffset="5003">0 12641 0</inkml:trace>
  <inkml:trace contextRef="#ctx0" brushRef="#br0" timeOffset="25859.03">262 10883 822 0,'0'0'-6'15,"-40"-15"71"-15,27 11-6 0,1 0-13 16,4 4 2-16,6-2 9 16,2 2-19-16,14 2 2 15,2 5-16-15,7 0 8 16,9 5-15-16,8 4-7 16,8 1-5-16,3 1-3 0,1 2-1 15,9 2 2-15,7-1-1 16,1 5 0-16,7 0 1 0,5 2 7 15,7 0 18-15,5 3 8 16,10 0-6-16,5 3-3 16,7 2-1-16,10-1 2 0,4 4-2 15,8 0-4-15,8 3-5 16,10 1-9-16,10 3-1 0,4 0-2 31,10 1 0-31,9 1-2 16,1 2 3-16,4-2 2 15,-3-1-2-15,-1 0 4 0,-4-1 0 16,-14-2-4-16,-6-1-3 16,-12-3 0-16,-14-4-5 15,-12-2 2-15,-16-6 3 0,-10-3-4 16,-13-2-1-16,-13-3-5 16,-7-2-13-16,-13 0-29 15,-7-8-72-15,-8-7-158 16,-7-8-394-16</inkml:trace>
  <inkml:trace contextRef="#ctx0" brushRef="#br0" timeOffset="27147.94">17569 10803 1164 0,'0'0'14'0,"0"0"-18"16,-57 19 16-16,19-10 8 15,-6 6-13-15,-5 3-5 16,-3 1-2-16,-3 4 1 15,-3-2 3 1,-4 1 22-16,-7-1 16 0,-7-2 7 16,-9-3-5-16,-8-2-9 15,-9-2-6-15,-15-2-8 16,-2 1-7-16,-8-1-6 16,0 3 0-16,-4 3-6 15,-3 4 3-15,5 4 5 16,4 3 10-16,4 7 2 0,0 4-7 0,6 4-5 15,-1 5 0-15,3 4-5 16,0 2-3-16,2 4 1 16,1-1-2-16,3 3 0 15,4-2-2-15,-2-3 2 16,1 0 0-16,5-5 1 0,2-3-2 16,1 1 3-16,3-5-5 0,8-2 3 15,5-2 0-15,9 0-3 16,11 0-16-16,8 1-48 15,15-2-58-15,15-5-127 16,14-12-404-16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21:49.8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8-31T22:21:51.541"/>
    </inkml:context>
  </inkml:definitions>
  <inkml:trace contextRef="#ctx0" brushRef="#br0">10337 11163 206 0,'0'0'36'0,"0"0"9"15,0 0-23-15,0 0-11 16,0 0 5-16,-8-31 29 16,8 25 17-16,0 0 30 15,0 2 22-15,0 0-18 0,0 1-3 16,0 2-10-16,0 0-5 15,4 0-9-15,-2-1-19 0,0 2-16 16,2 0-12-16,2 0 5 16,2 0 6-16,-4 0-4 15,4 0-7-15,0 0-1 16,2 2 1-16,-2 0-4 0,2 1-2 16,0 2 1-16,1-2-2 0,3 3-1 15,-4 1 2-15,4 1-6 16,-4 2-1-16,2 1-4 15,0 2-2-15,0 1-1 16,0 3-1-16,-2 3-1 16,4 1 0-1,-2 4 1-15,1 0-1 16,-5 5 1-16,6 1 0 16,-2 1-1-16,0 4 1 0,0-1 0 15,2 3 0-15,-2 0 2 16,0-1 0-16,0 0 8 15,-6-3 2-15,0 0 2 16,-2-3 4-16,-4 1 0 0,0-3-2 16,-10 2-5-16,-4 1-4 0,-8 2-4 15,-4 0-4-15,-4 4 1 16,-9-1-2-16,1 0 3 16,-6-7-2-16,6-3-2 15,1-8-12-15,5-6-25 0,2-9-27 31,10-4-42-31,14-11-100 16,6-2-208-16</inkml:trace>
  <inkml:trace contextRef="#ctx0" brushRef="#br0" timeOffset="1471.33">13468 11107 377 0,'-2'1'287'16,"2"0"-163"-16,0 1-25 15,0-2-9-15,2 0 20 0,2 1-30 32,2-1 5-32,-2 1-22 15,5-1-9-15,3 3-9 16,-2-3-16-16,6 2 0 0,0 2-6 15,2 1 0-15,4 0-5 16,0 4-3-16,1 0 0 16,1 6-3-16,0 2 8 15,2 2-8-15,-2 4 5 0,0 7-1 0,0 3-7 16,-1 7-6-16,-1 7-1 16,4 5-1-16,-8 6-1 15,2 4 5-15,-2 6 3 16,-4 1-1-16,-3-1 2 15,-3-2 6-15,-2-3 6 0,2-8 0 16,-8-4 0-16,-6-11-4 16,-2-6-7-16,-4-9-8 0,-9-4-5 15,-1-9-1-15,-6-5 0 16,-4-5-5-16,2-2-67 16,-1-4-54-16,5 1-75 15,10 1-142-15,4 1-631 16</inkml:trace>
  <inkml:trace contextRef="#ctx1" brushRef="#br0">9691 10049 0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20:41.3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21:28.466"/>
    </inkml:context>
  </inkml:definitions>
  <inkml:trace contextRef="#ctx0" brushRef="#br0">17695 5258 810 0,'0'0'209'0,"0"0"-115"0,0 0-22 16,0 0-29-16,0 0 19 31,0 0 8-31,-26-33-4 16,28 21 1-16,10-3 1 0,-2-3-20 15,8-1-14-15,1 4-12 16,3-3-10-16,0 8-3 16,0 2-8-16,-2 7 3 0,-8 2-2 15,-6 12-3-15,-6 7-1 16,-6 3-4-16,-6 8 0 15,-8 0-7-15,-2 3-10 0,-4 0 15 16,2 0 5-16,1-1 5 16,5-1-3-16,-2-5 4 15,6-5-1-15,8-4 2 0,6-5-1 16,4-8 1-16,12-5 3 16,8-1-3-16,5-8 2 15,7-3-4-15,2 0 1 0,0-2-4 16,-7 0-2-16,-1 1-22 15,-6 3-144-15,-6 2-241 16</inkml:trace>
  <inkml:trace contextRef="#ctx0" brushRef="#br0" timeOffset="338.13">18279 5107 891 0,'-24'41'168'0,"-6"10"-48"15,-6 8 26 1,-9 4-64-16,-1 7-27 16,-4 4-10-16,3 0-22 15,-1-3-18-15,4-4-2 16,6-5-3-16,9-11-7 0,5-9-45 16,12-10-31-16,10-14-54 15,6-15-92-15,16-6-108 16</inkml:trace>
  <inkml:trace contextRef="#ctx0" brushRef="#br0" timeOffset="701.33">18199 5493 1173 0,'-8'29'51'0,"2"3"82"16,-6-5-34-16,4-1-50 16,-2-7-18-16,4-2 2 15,5-9-10 1,1-6-8-16,11-2 1 16,5-8-13-16,10-2 3 15,10 1-2-15,2 3-2 16,5 6 2-16,-1 5-3 0,-2 9-1 15,-6 7 2-15,-11 7-1 16,-13 4 0-16,-10 5-5 0,-8-1 2 16,-11 0 1-16,-9 0-1 15,-4-4 1-15,-4-7-3 16,6-6-20-16,-3-10-32 0,5-8-29 16,8-7-71-16,6-8-215 15</inkml:trace>
  <inkml:trace contextRef="#ctx0" brushRef="#br0" timeOffset="1023.92">18245 5448 1158 0,'0'0'229'0,"34"14"-117"0,-7-14 23 0,11-5-88 15,2-8-28-15,6 0-17 16,1-2 2-16,-1 0-7 15,-6 3-1-15,-9 0-38 16,-9 1-60-16,-6 3-78 16,-8 2-206-16</inkml:trace>
  <inkml:trace contextRef="#ctx0" brushRef="#br0" timeOffset="21117.56">15069 5122 464 0,'0'0'81'15,"0"0"-17"-15,0 0 28 16,-6-32-27-16,6 31-22 15,0 1 1-15,0 0 3 16,0 6 42-16,0 8 4 0,0 4-15 16,-4 3-16-16,8 7-21 0,-4 4-14 31,0 1-10-31,0 3-11 16,0-2-3-16,0-3-4 15,0-5 1-15,0-4-2 16,0-7-2-16,0-5-16 0,0-5-115 15,6-4-109-15,4-1-243 16</inkml:trace>
  <inkml:trace contextRef="#ctx0" brushRef="#br0" timeOffset="21550.7">15470 5092 483 0,'-8'28'118'0,"-6"11"-36"16,-6 8 26-16,-6 12-19 15,-5 9-36-15,-3 9-21 16,0 4 4-16,-4 2 26 15,6-1-3-15,5-6-31 0,3-9-20 16,8-10-4 0,4-12-3-16,6-10-3 15,4-16-1-15,2-7-24 16,10-10-216-16,8-4-160 16</inkml:trace>
  <inkml:trace contextRef="#ctx0" brushRef="#br0" timeOffset="22067.09">15462 5622 466 0,'0'0'308'0,"0"0"-174"16,0 0 51 0,0 0-46-16,0 0-72 15,0 0-5-15,38-16-7 16,-11-2-28-16,7 0-16 0,4 3-7 15,6 7 2-15,-9 5-3 16,1 6-2-16,-6 9 0 16,-10 7-3-16,-8 5-1 15,-12 7-1-15,0 2 0 0,-16 3-2 16,0 6 3-16,-4 0 2 0,0 0 1 16,2 1 1-16,4-2 1 15,3-3-1-15,5-5 2 16,6-7 0-16,6-6 2 15,9-5 1-15,11-3-1 16,8-6 2 0,12-1 0-16,5-5-1 15,5 0-4-15,4-10-4 0,-3-5 0 16,-5-2-39-16,-6-2-80 16,-5 3-93-16,-15 2-289 15</inkml:trace>
  <inkml:trace contextRef="#ctx0" brushRef="#br0" timeOffset="45646.34">11289 5092 616 0,'0'0'151'0,"0"0"-66"0,0 0-26 16,0 0-16-16,-40-26 6 0,22 26-1 16,-8 2-22-16,0 10-2 15,0 3-5-15,1 9-5 16,3 4-6-16,2 6-6 0,6 3 0 15,6 2 4-15,6-2 11 16,8-1 15-16,4-8 5 16,12-3 2-16,8-12-17 15,3-8-5-15,9-9-4 0,6-13-1 16,-1-11-5-16,-1-8 3 16,-2-6 6-16,-14 0 12 15,-8-2 8-15,-15 1-4 16,-7 3-13-1,-11 3-14-15,-15 2-4 16,-6 3-3-16,-4 8 0 0,0 6-34 16,-1 10-111-16,5 8-231 15</inkml:trace>
  <inkml:trace contextRef="#ctx0" brushRef="#br0" timeOffset="46061.24">11873 4917 1146 0,'-4'41'82'16,"-14"15"27"-16,-12 15 17 15,-12 13-53-15,-7 12-23 16,-3 7-15-16,-8 3-14 15,5-2-10-15,3-5-9 0,8-4 2 16,-1-10-4-16,9-8-1 16,2-9-2-16,6-8-37 0,4-8-23 15,7-11-30-15,5-12-58 16,10-14-44-16,10-14-95 16,13-13-257-16</inkml:trace>
  <inkml:trace contextRef="#ctx0" brushRef="#br0" timeOffset="46985.94">11958 5705 652 0,'0'0'291'0,"0"0"-71"0,0 0-72 15,0 0-55-15,0 0-30 16,0 0-14-16,6-33-22 15,6 14-17-15,8-1-8 16,0-1 1-16,3 2-2 0,3 5 1 16,2 8 0-16,-6 6-1 15,-2 11 1-15,-10 10-7 16,-4 7 4 0,-8 6-3-16,-10 5 2 15,-4 3 1-15,-2 3 3 0,-6-2 0 16,0-1 0-16,4-3 11 15,1-2 9-15,5-5-8 16,0-5 4-16,8-3-5 16,6-3-2-16,2-4 3 15,14-1 15-15,2-7 5 0,11-1 2 16,5-7-16-16,10-6-14 0,2-6-1 16,3-7-9-16,1-4 3 15,-6 0-13-15,-15 2-102 16,-3 4-34-16,-8 4-175 15,-8 5-685-15</inkml:trace>
  <inkml:trace contextRef="#ctx1" brushRef="#br0">8301 4062 0,'0'0'0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22:13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24:10.698"/>
    </inkml:context>
  </inkml:definitions>
  <inkml:trace contextRef="#ctx0" brushRef="#br0">4565 5223 730 0,'0'0'327'16,"0"0"-217"-16,0 0-8 0,0 0-33 16,16 34-41-16,-10-8-26 15,1 11 0-15,1 11 10 0,6 9-4 16,-6 9-4-16,2 6-4 15,-2 0 0-15,0 2 0 16,-6-7-6-16,0-6 2 16,-2-7-41-16,0-9-1 15,0-13-12 1,-2-10 2-16,0-13-36 16,-2-8-72-16,0-6-96 0,0-14-265 15</inkml:trace>
  <inkml:trace contextRef="#ctx0" brushRef="#br0" timeOffset="316.86">4390 5617 1182 0,'0'0'157'0,"0"0"-50"0,34-16-20 16,-16-8-35-16,5-7-33 15,5-8-1-15,6-6-14 16,8 2-1-16,-3 2-5 15,5 8 2-15,-2 4-5 0,-4 10-56 16,-7 10-71-16,-3 7-119 16,-4 7-213-16</inkml:trace>
  <inkml:trace contextRef="#ctx0" brushRef="#br0" timeOffset="1318.5">4902 5179 1136 0,'14'29'135'0,"0"8"-26"0,4 9-40 16,0 6-38-16,-2 9-10 15,0 5-5-15,2 4-4 16,-5 0-11-16,-1-2-1 15,-4-5-1-15,-2-9-1 16,-2-9 5-16,-4-12-1 16,0-12-1-16,0-12-4 15,0-10-6-15,0-18-6 0,0-14 11 0,0-10 3 16,4-10 2-16,4 0-25 16,2 1-11-16,2 7 10 15,4 11 13-15,0 11 13 0,4 11 2 16,-2 10 7-1,-1 6-5-15,-1 11 5 0,-4 6-10 32,-4 3-1-32,-2 5 1 0,-2-2-4 15,-4-1-21-15,0-4-45 16,-4-3-13-16,0-7-6 16,2-5 7-16,0-4-30 15,0-3 19-15,2-3 7 16,0-2 46-16,4-2 35 0,0 0 1 15,2-3-32-15,-2-1 1 0,2-1-5 16,0-1-78-16,0 1-153 16</inkml:trace>
  <inkml:trace contextRef="#ctx0" brushRef="#br0" timeOffset="1935.81">5325 5564 670 0,'0'0'278'0,"18"48"-161"15,-6-21 7-15,-4 2-45 16,0 0-28-16,2-2-8 16,-2 0 6-16,-2-6-13 0,-2-3-18 15,0-8-14-15,-4-3-6 16,0-7 0-16,0-7-13 15,-2-3 12-15,-2-8 5 16,0-2-3-16,0-1-5 0,4-2-11 16,-4 1-1-16,4 0 6 15,0 3-7-15,0 0-9 0,4 5 11 16,2 0 4-16,0 4 6 16,4 3 4-16,-2 1-2 0,2 5-3 15,2 1 8-15,-4 0-2 16,6 3 4-16,-7 2-1 15,3-1 1-15,2-2-2 16,2-2 3 0,-2 0-5-16,4-6 7 15,2-4-2-15,0-7 13 16,2-1-8-16,0-5 6 0,-1-1-2 16,-1 1-6-16,-2-1 1 15,-6 2-5-15,-2 5-2 16,-8 0-1-16,0 7-3 15,-8 5-1-15,-6 4 2 0,2 4 0 16,-6 10-8-16,1 8-2 16,1 4 4-16,-2 7 3 0,10 5 9 15,-4 1-4-15,10-1 1 16,0-2 2-16,4-4 3 16,6-7-4-16,4-6 7 15,8-10-3 1,-6-4 7-16,7-4-5 15,1-6-4-15,2-7-8 0,-2-1-25 16,-6-3-98-16,2 0-131 16,-4-1-367-16</inkml:trace>
  <inkml:trace contextRef="#ctx0" brushRef="#br0" timeOffset="2390.44">6043 5354 1000 0,'0'0'63'15,"0"0"-7"-15,0 0 28 0,-36 3-67 16,24 6-13-16,0 3 0 15,2 5-1-15,2 0 5 0,0 3 35 16,6-2 6-16,2-1-7 16,2-4 4-16,10-3 4 15,-2-2 3-15,8-3-7 16,6 0-13-16,-2 0-5 16,1 5 3-16,-3 6-4 0,-4 4-5 31,-8 5-10-31,-6 3-13 15</inkml:trace>
  <inkml:trace contextRef="#ctx0" brushRef="#br0" timeOffset="3909.52">6025 5349 652 0,'0'0'189'16,"0"0"-113"-16,0 0 0 15,0 0-28-15,-4 28-41 16,-12-23-3-16,6-3-5 0,-6 1 0 16,6 1-1-16,-6 0-4 0,8 0-2 15,2 2 5-15,0 1 8 16,2 4 3-16,4 2 22 16,0 1 49-16,0 2-38 15,2 1-23-15,6-2 1 16,-2-1 11-16,6-4-4 0,4 0 0 15,6-5 3 1,4-2 3-16,0-1-10 16,-1-2-6-16,1 5 12 15,-4-1-2-15,-6 8 5 16,-10 3-13-16,-4 4-13 16,-6 3-7-16,-8 0 3 0,-6 3-6 15,-2-4-8-15,2-4-96 16,-2-6-75-16,7-6-146 0,5-5-346 15</inkml:trace>
  <inkml:trace contextRef="#ctx0" brushRef="#br0" timeOffset="5096.46">6090 4974 893 0,'8'7'153'15,"2"2"-40"1,-2 3-14-16,4 5-42 16,-4 4-36-16,6 9-18 15,-2 8-2-15,6 6 1 16,3 7-2-16,-3 3 1 0,2 1 2 16,2-4 1-16,-8-4 8 15,2-9-2-15,-6-7-4 16,-2-10-2-16,-4-8-4 0,-2-9 0 15,0-5-2-15,-2-13-5 16,0-7 7-16,0-5 0 16,2-7 0-16,4-2-1 15,4 1 2-15,1 5 1 16,7 3 0-16,4 11 2 0,0 6 3 31,2 9-3-31,0 8 26 0,0 7-5 16,-3 8-7-16,1 2-4 15,-8 2-11-15,2 0-2 0,-10-3-3 16,0-4 1-16,-2-6-2 16,-4-4-7-16,0-10-84 15,-4-5-50-15,2-7-66 16,2-5-104-16,0-2-283 0</inkml:trace>
  <inkml:trace contextRef="#ctx0" brushRef="#br0" timeOffset="5698.56">6738 5180 219 0,'0'0'290'0,"0"0"-140"15,0 0-56-15,0 0 26 16,0 0 2-16,0 0-23 16,0 0-32-16,-34 22-21 0,24-16-9 15,2 3-5-15,0 1 7 16,0 3-8-16,4 4-10 16,2 0-9-1,2 2 0-15,4 0-5 16,2-1 0-16,4-3-1 15,0-6 1-15,4-5 1 16,0-4-7-16,2-2 2 0,-4-7 1 16,2-2 1-16,-4 0-5 15,1 1 2-15,-7 0 3 16,2 2-5-16,-4 2 2 0,0 1 1 16,0 1-5-16,-2 0 0 0,0 0 1 15,-2 3-1-15,-2-2 0 16,0 1 1-16,-2-1-1 15,-1-5 2-15,-3-4-4 16,2-6-60-16,-6-6-42 16,2-5-40-16,0-4-80 0,2-1-192 15</inkml:trace>
  <inkml:trace contextRef="#ctx0" brushRef="#br0" timeOffset="6284.23">6785 4579 844 0,'0'0'109'0,"18"54"-28"16,-2-13 47-16,6 13-66 16,-4 9-26-1,6 7-2-15,2 4 12 16,-1 1 5-16,-3-8-11 16,-2-6-23-16,-6-12-12 15,-4-14-5-15,-6-11-1 0,-4-14-8 16,-2-10-91-16,-4-10-45 15,-2-9-54-15,-2-5-123 16,6-4-79-16</inkml:trace>
  <inkml:trace contextRef="#ctx0" brushRef="#br0" timeOffset="6849.9">7139 4812 656 0,'0'0'91'0,"36"-41"64"16,-26 28-30-16,-4 3-25 0,-4 7-39 16,-4 4-26-1,-4 11-33-15,-6 5 15 0,-2 8 2 16,-2 8-8-16,2 5-3 16,0 7-1-1,8 1-5-15,4-2 4 16,2-1-3-16,0-6 0 15,6-4-1-15,6-13-2 16,0-8 2-16,2-11 3 0,2-7-4 16,4-12-9-16,0-5-3 15,-3-10 2-15,3-4-6 16,2-1-4-16,-10-4 18 0,2-3-3 16,-8-1 4-16,-4 0 0 15,-6-2-1-15,-12-3-4 16,-6-4 3-16,-10-2 3 0,-3-1-2 15,-5-1-2-15,0 3 6 16,6 4-6-16,5 10-12 0,7 11 7 31,10 13 10-31,8 14-6 16,8 13 9-16,12 17 39 0,10 16-20 16,5 17 24-16,11 14 2 15,2 11-4-15,5 6 3 16,-3 1 4-16,0-6-2 15,-10-9-11-15,-7-11-20 16,-5-17-14-16,-6-15-5 0,-12-12 2 0,-2-14-9 16,-4-7-55-16,-4-7-100 15,2-10 1-15,-6-7-166 16,6-4-393-16</inkml:trace>
  <inkml:trace contextRef="#ctx0" brushRef="#br0" timeOffset="56364.8">11549 5086 1010 0,'0'0'117'15,"0"0"-15"-15,0 0-10 16,0 0-42-16,0 0-27 15,-30-18 3-15,4 25-14 16,-8 4-2-16,1 6-4 16,-1 4-5-16,2 7 4 0,-2 0-7 15,8 5 2-15,9 0-6 16,3-1-21-16,8 1 7 0,6-4 10 16,8-3 9-16,8-5 1 15,5-7 1-15,9-4-4 16,0-8 2-16,4-5 0 15,6-11-2-15,-9-9 3 0,1-5 1 16,-2-3 1-16,-4-5-2 16,-8-3 7-1,-5 0-6-15,-5 5 0 16,-4 1 0-16,-2 7-1 16,-2 5 2-16,0 10-3 15,-2 6 3-15,0 6 0 16,0 12 4-16,2 8 0 0,-4 10 7 15,-2 6-2-15,3 5 5 16,-1 3-6-16,0-2-3 0,0-2-7 16,4-8 0-16,-4-6-3 15,4-12-3-15,4-9-94 16,2-6-100-16,5-5-137 16,5-10-243-16</inkml:trace>
  <inkml:trace contextRef="#ctx0" brushRef="#br0" timeOffset="56836.08">12041 5023 874 0,'0'0'106'0,"0"0"17"0,0 0-36 16,0 0-43-16,0 0-7 15,-49-17 5-15,11 31-13 0,-2 9-15 16,-1 7-6-16,5 7-6 15,-4 4 1-15,10 2 0 16,6 0-2-16,11-2-1 0,1-7-1 16,10-8-6-16,6-8-38 15,11-12-2-15,9-6-17 16,10-13 35-16,10-12 25 0,1-13 3 16,7-8 1-16,-4-8-3 0,-4-5 3 15,-9-3 2-15,-11 1 1 16,-6 0 1-16,-16 2-2 15,0 6 0-15,-2 2-1 16,-4 8 1-16,-4 7-1 16,2 9 0-1,0 12 6-15,0 11 30 16,2 13 10-16,-6 14 22 0,6 15-20 16,-2 16-18-16,0 12-4 15,2 9-8-15,0 6-10 16,0-1-4-16,0-1-4 15,2-8-2-15,0-14-1 16,2-10-7-16,0-16-43 0,2-13-45 16,8-15-56-16,4-7-101 0,6-15-109 15,6-7-149-15</inkml:trace>
  <inkml:trace contextRef="#ctx0" brushRef="#br0" timeOffset="57235.89">12435 5024 800 0,'28'-18'161'0,"-9"4"40"0,-7 3-56 16,-8 3-71-16,-12 3-35 16,-6 5-18-16,-9 7 4 15,-7 11-3-15,-2 10-3 16,-4 10-8-16,4 8-6 16,1 1-1-16,5 0-1 15,4 0-3-15,10-7 2 0,0-10-3 16,12-6 0-16,2-14-19 0,14-10-1 15,4-8-4-15,10-18 11 16,0-12 14-16,9-12-3 16,-1-9 5-16,-2-7-5 15,-6-4 0-15,-7-4 2 16,-5 2 0-16,-12 2 3 0,-2 5-4 0,-4 8 3 16,2 10-2-16,-2 14 2 15,0 12 1-15,0 18-1 16,0 15 1-16,0 18 8 15,-2 17 7-15,2 13-7 16,-6 15 2-16,0 11 7 16,-4 4-13-1,2 0-2-15,-2-2-4 0,-1-11-2 16,5-11-42-16,4-12-109 16,4-15-198-16,15-13-236 15</inkml:trace>
  <inkml:trace contextRef="#ctx0" brushRef="#br0" timeOffset="57589.93">13023 5095 1111 0,'0'0'73'0,"-28"-15"39"16,2 6-7-16,-4 3-62 16,0 4-25-16,-1 2-10 15</inkml:trace>
  <inkml:trace contextRef="#ctx0" brushRef="#br0" timeOffset="59209.87">12931 5078 485 0,'0'0'317'0,"0"0"-186"16,0 0 18-16,0 0-60 15,0 0-52-15,0 0 10 16,-30 3-10-16,11 2-23 15,-5 4-10-15,-2 4-3 0,2 2-5 16,2 4-63-16,0 3-7 16,3 2 21-16,9 1 25 15,2-2 25-15,8 0 5 0,4-7 6 16,10-5 8-16,5-10 25 16,7-2-20-16,0-12-16 15,4-5 0-15,0-5-2 0,-3-1 7 16,-1 0 10-16,-6-1 15 15,-2 2-12-15,-6 2-9 0,-4 4-8 16,-4 3-4-16,-2 3 0 31,-2 6-1-31,-2 2 0 16,-4 3 3-16,-2 5 9 0,0 6 6 16,-2 7-5-16,0 5 1 15,6 3-1-15,-4 6 1 0,4 1-4 16,4 3-7-16,4-3-1 15,8-3-4-15,0-8 1 16,6-6-3-16,4-8-4 16,-6-8-39-16,4-4-71 15,-1-8-172-15,-3-6-281 0</inkml:trace>
  <inkml:trace contextRef="#ctx0" brushRef="#br0" timeOffset="60074.11">13495 5164 406 0,'0'0'192'16,"34"-37"-99"-16,-24 23 6 15,-8 0-31-15,-2 2-22 16,-4 1 23-16,-8 0 20 15,-6-1-5-15,-4 2-15 0,-3 1-23 16,-5 3-11-16,0 6-22 16,0 2-6-16,-2 12-1 15,5 5 0-15,5 7-4 0,4 4 2 16,10 2-3-16,0-1 3 16,8 0 0-16,12-7 6 15,10-3 3 1,2-6-7-16,7-7-2 15,3-6-5-15,-2-3 1 16,0-7-3-16,-6-4 2 0,-7-3-11 16,-3 0-100-16,-6 3-83 15,-2 3-100-15</inkml:trace>
  <inkml:trace contextRef="#ctx0" brushRef="#br0" timeOffset="60458.95">13803 5044 468 0,'0'0'450'16,"0"0"-388"-16,-27 13 69 0,5-2-75 15,-2 2-23-15,0 5-1 16,-2 5-16-16,4 5-7 15,4 2-2-15,8-2-3 16,9-2-3 0,8-7 2-16,9-7-1 15,10-7-30-15,10-7 9 16,2-9 19-16,1-5 4 0,-1-3-2 16,-6-4 6-16,-6-1-5 15,-8 0-3-15,-10-3 1 16,-8 2-6-16,-2-1 7 15,-10 5-6-15,-2 3 0 0,-4 5-26 16,0 8-44-16,-2 5-22 16,2 4-18-16,2 7-101 0,0 2-126 15</inkml:trace>
  <inkml:trace contextRef="#ctx0" brushRef="#br0" timeOffset="61345.1">13950 5030 135 0,'0'0'777'16,"24"38"-637"-16,-14-16 34 0,-4 3-71 16,0-2-44-16,-4 0-10 15,0 1-23-15,-4-6-18 0,2-1-6 16,-4-5-2-16,0-4 1 15,-2-4-3-15,2-4 0 16,-4-7-2-16,4-4 0 16,2-4-3-16,2-6 5 15,0-3 2-15,2 1-8 0,4-2 5 16,2 1-14-16,0 2-14 0,4 2-9 16,-2 3-1-16,2 2-21 15,0 5-32-15,0 1 15 16,-2 5 3-16,1 4 20 15,-1 3-3-15,-2 3-7 0,2 4 19 32,-4 4 25-32,4-1 24 15,-4 2 1-15,0 3 28 0,0 0 60 16,2-2 7-16,-4 2 17 16,0 1-22-16,0-4-10 15,-2-1-21-15,0-2-23 0,0-6-8 16,-2-3-9-16,0-6-14 15,0-6-15-15,0-7 3 0,2-6 1 16,4-6 7-16,-4-2-3 16,6-1-1-16,0 3 3 15,4 4-2-15,-2 6 2 16,1 3-3-16,1 10 5 16,2 1-3-16,-2 4-4 0,-2 6-4 31,0 6-15-31,-2 2-7 0,0 0-7 15,0 1 0-15,-6-1 7 16,4 0 18-16,-2-4 10 16,2-3 0-16,2-4 1 15,0-3 1-15,4-1-2 0,3-6-1 16,5-2 0-16,2-4 5 16,8 0-4-16,-4 0 7 0,0 2 15 15,-5-2-11-15,-3 1 10 16,-4 0-7-16,-10 2-2 15,-4 0-8-15,-4 2-3 16,-8 1 0-16,-4 4 1 16,-9 3 1-16,-1 11-1 0,0 6-1 15,0 10 2-15,2 3 4 0,4 6-2 16,9 1-1-16,-1-1 7 16,8-1 0-16,4-8-4 31,0-2-1-31,10-5-2 0,2-6-2 15,1-5 0-15,5-6-2 16,0-5-9-16,4-9-45 16,-6-8-56-16,0-7-73 0,0-3-38 15,0-1-63-15</inkml:trace>
  <inkml:trace contextRef="#ctx0" brushRef="#br0" timeOffset="61799.5">14800 5005 1110 0,'-11'0'122'0,"-7"0"-9"15,-4 2 12-15,-8 2-72 16,-2 5-21-16,2 5-19 16,3 4-9-16,3 5 3 15,8 2-5 1,6-1 1-16,10 0 0 16,2-3 2-16,14-5-6 15,10-3-4-15,5-5-19 0,7-6-13 16,4-2-15-16,0 0-12 15,-5-8-29-15,-3 0-52 16,-4-2-156-16,-10-1-348 16</inkml:trace>
  <inkml:trace contextRef="#ctx0" brushRef="#br0" timeOffset="62078.27">14916 4522 1193 0,'0'0'105'16,"0"0"49"-16,14 43-50 16,-10-5-59-16,2 9-12 15,-1 16-10 1,-1 10-15-16,-2 7-4 0,-2-2-8 15,0-7 1 1,-2-13-27-16,0-13-82 0,-3-20-60 16,3-15-112-16,0-10-295 15</inkml:trace>
  <inkml:trace contextRef="#ctx0" brushRef="#br0" timeOffset="62247.71">14856 4889 1263 0,'0'0'90'0,"28"-6"31"16,-8-7-98-16,0-7-20 15,3-2-4 1,1 1-8-16,0 1-115 16,-2 4-81-16,-2 7-154 15,-2 5-384-15</inkml:trace>
  <inkml:trace contextRef="#ctx0" brushRef="#br0" timeOffset="62417.31">15158 4870 754 0,'0'0'103'0,"18"47"72"16,-10-20-23-16,-4 1-86 0,0 0-28 16,0 0-27-1,-4-7-10-15,0-2 0 16,2-11-5-16,4-8-12 0,0-15-134 15,6-8-70-15,1-9-98 0,5-1-213 16</inkml:trace>
  <inkml:trace contextRef="#ctx0" brushRef="#br0" timeOffset="62682.84">15371 4888 612 0,'0'0'164'0,"0"0"-42"0,25 43-16 16,-25-24-36-16,0 3-28 15,-8 3-31 1,0 2-4-16,-1 2-3 15,1-1-1-15,6-3 0 16,2-6 0-16,6-6 2 0,7-10-3 16,3-5-7-16,6-10-7 15,2-8 6-15,0-6-7 16,-2-2-8-16,-2-3 3 16,-4-2 11-16,-5-1-4 0,-3 1 10 15,-8 0 2-15,-2 0 0 16,-10 6-4-16,-3 2-49 0,-7 9-3 15,0 7-20-15,0 9-152 16,2 7-334-16</inkml:trace>
  <inkml:trace contextRef="#ctx0" brushRef="#br0" timeOffset="63065.18">15623 4831 995 0,'0'0'77'15,"0"47"75"-15,0-20-57 16,-2-2-34-16,-2-2-28 15,0-4-9 1,2-9-13-16,2-9-6 16,0-9-11-16,6-12 2 0,0-9 5 15,6-2 0-15,2 0-1 16,4 5 6-16,-1 7-7 16,3 13 4-16,0 6 3 15,-2 16-1-15,-2 11 26 0,-4 9-6 16,-2 6-11-16,-4-2-15 15,-4-2 0-15,-2-10 0 0,0-12-53 16,0-16-116-16,4-13-196 16</inkml:trace>
  <inkml:trace contextRef="#ctx0" brushRef="#br0" timeOffset="63566.05">16791 4654 884 0,'0'0'149'0,"-10"-48"-39"15,-14 21 46-15,-10-3-52 16,-7-1-21-16,-7 2-19 16,-2 4-10-16,-1 9-15 15,1 10-13-15,4 12-19 16,3 18-2-16,5 18 1 16,4 13-3-16,8 16 4 15,8 5-4-15,0 11 7 0,7-1-3 16,3-2-4-16,4-9-4 0,2-11 0 15,2-20-19-15,0-20-53 16,0-19-48-16,2-16-152 16,0-16-209-16</inkml:trace>
  <inkml:trace contextRef="#ctx0" brushRef="#br0" timeOffset="64036.21">16109 4910 349 0,'36'3'813'0,"8"-3"-802"16,4-11-1-16,3-7-7 15,-3 0-7 1,-2 2-3-16,-9 4-50 16,-7 4-5-16,-6 6 50 15,-10 2 15-15,-4 0 8 16,-6 4 55-16,-4 2 12 15,-6-2-27-15,-6 1-8 0,-2 4-5 0,-4 5-16 16,-2 0-10-16,2 5-7 16,1 4 1-16,3 2-7 15,4 1 3 1,8-2-1-16,4-4 0 0,12-6-2 16,5-6-17-16,13-8 3 15,-2-8 6-15,4-8 1 16,-2-5-5-16,-5-3 8 15,-5 1 6-15,-8 2 0 16,-4 2-5-16,-6 4 3 16,-2 7 4-16,-2 5-4 15,0 6 8-15,-4 9 34 0,2 5 3 16,-4 7 2-16,2 3-17 16,-2 1-16-16,2-1-12 15,0-2-2-15,2-5-5 16,2-7-53-16,2-8-86 0,12-5-167 15,-2-9-312-15</inkml:trace>
  <inkml:trace contextRef="#ctx0" brushRef="#br0" timeOffset="64305.9">16922 4836 504 0,'0'0'346'16,"0"0"-264"-16,0 0 76 0,0 0-124 15,0 0 22-15,-34 32-17 16,12-16-8-16,0 8 1 16,1 4 2-16,1 5-7 15,4 2-13-15,6-4-6 16,6 0-6-16,6-8 2 0,12-7 0 0,8-7-12 16,7-6 5-16,5-3 1 15,0-4 3-15,2-6-4 16,-4-2 1-16,-7-2-71 15,-3-3-47-15,-2 0-79 16,-6 0-103-16</inkml:trace>
  <inkml:trace contextRef="#ctx0" brushRef="#br0" timeOffset="64553.75">17214 4481 1188 0,'0'0'51'16,"-2"59"69"-16,0-14 6 15,0 6-69-15,0 8-32 0,-2 8-14 16,0 6-9-16,-4-6-7 0,0-6 3 15,-4-13-73-15,0-12-48 16,4-17-104-16,-4-17-226 16</inkml:trace>
  <inkml:trace contextRef="#ctx0" brushRef="#br0" timeOffset="64970.27">17128 4733 650 0,'0'0'342'16,"38"11"-303"-16,-14-5 88 16,0-4-99-16,0-2-28 0,2-1 1 15,-1 0-2-15,-1 0-36 0,-2 1-33 16,-2 0 50-16,-2 4 20 16,0 3 0-16,-6 3 7 15,-4 3 36-15,-2 3 8 16,-6 3-14-16,0 5-21 15,-10 3-6-15,2 2-1 0,0 3-4 16,-2 1 1-16,6-4 0 16,4-3 10-16,4-5 12 0,10-8-2 31,4-7-3-31,11-6-11 16,1-4-5-16,0-7-5 0,2-7 0 15,-2-2-2-15,-7-5-1 16,-3-5 1-16,-8-3 1 15,-4 0 4-15,-8-4-7 0,-10 4 3 16,-2 2-3-16,-6 6 2 16,-3 7-1-16,-1 11-44 15,-2 7-73-15,2 6-123 0,0 13-28 16,4 2-190-16</inkml:trace>
  <inkml:trace contextRef="#ctx0" brushRef="#br0" timeOffset="65371.86">17709 4794 503 0,'0'0'389'0,"3"39"-260"15,-3-15 26-15,0 3-84 16,-3 2 4-16,-1-3-29 16,0-1-10-16,0-3-17 15,2-7 6-15,-2-5-7 16,2-7-12-16,0-5-2 0,2-9-7 16,0-7 7-16,0-6-1 0,0-4 3 15,4-1 3-15,2-3 8 16,6 2-2-16,-3-1 2 0,7 3-3 15,4 0-9-15,6 0 0 16,6-1-2-16,0 1 0 31,3 1-2-31,1 7-9 16,-2 5-20-16,-2 3-11 0,-10 5-9 16,-7 7-51-16,-3 0-125 15,-6 7-239-15</inkml:trace>
  <inkml:trace contextRef="#ctx0" brushRef="#br0" timeOffset="72678.3">9719 6710 449 0,'-33'-19'111'0,"1"5"-26"15,-2 8 34 1,-6 3-54-16,5 6-19 16,3 11-3-16,2 7 3 15,4 14 20-15,6 8 28 0,4 10-12 16,8 11 1-16,4 3-20 16,4 9-17-16,6 3-24 15,2 1-16-15,4-2-5 16,0-5-1-16,-2-9-2 0,-4-9-2 15,-4-12-79-15,-2-11-76 16,0-11-199-16</inkml:trace>
  <inkml:trace contextRef="#ctx0" brushRef="#br0" timeOffset="72925.75">9253 7250 968 0,'0'0'153'0,"51"-5"-35"0,-15-1-26 16,6-4-73-1,1 1-15-15,3-2-3 0,-4 5-10 16,-7 2-68-16,3 4-74 15,-8 3-162-15,-4 6-364 16</inkml:trace>
  <inkml:trace contextRef="#ctx0" brushRef="#br0" timeOffset="73110.98">9805 7316 881 0,'8'29'123'0,"2"1"-53"16,-2-4 10-16,-8-3-48 15,2-6-31-15,-2-7-2 16,-2-9-71-16,2-3-218 16,-4-12-351-16</inkml:trace>
  <inkml:trace contextRef="#ctx0" brushRef="#br0" timeOffset="73249.53">9805 7132 485 0,'0'0'248'0,"0"0"-227"16,0 0 33-16,28-1-50 0,-22-7-11 31,-1-1-154-31,3 0-117 16</inkml:trace>
  <inkml:trace contextRef="#ctx0" brushRef="#br0" timeOffset="73949.67">10097 7283 686 0,'0'32'95'16,"0"-8"-44"-16,-4-5 2 15,-6-10-34-15,-2-9-16 16,4-4-14-16,-4-12 1 15,6-7 9-15,2-6-8 16,4-1-2-16,4 1 11 0,6 5 4 16,4 4 6-16,0 9-5 0,4 10 4 31,0 5 3-31,-3 11 2 0,1 3-3 16,-2 4-6-16,-2 3-3 15,-2-2-1-15,0-1-1 0,-6-2-1 16,0-5-2-16,2-3 0 15,0-5-4-15,4-4-17 16,-2-3-15-16,6-8-4 16,2-6 25-16,1-5-1 15,9-9 17-15,0-4 18 16,0-4 21-16,0-1 17 16,2 0-5-16,-3 3-19 0,-5 3 51 15,-6 6-20-15,-4 4-12 16,-4 5-13-16,-6 4-18 0,-8 6-6 15,-2 6-2-15,-6 5 3 16,2 10-7-16,-2 7 2 16,3 3 0-16,1 6-4 0,4 1-2 15,4-2-3-15,2-3-17 16,2-3-26-16,6-4-29 16,2-7-36-1,6-5 33-15,-1-8 67 16,5-4 8-16,0-13-1 15,0-11 1-15,0-7 17 16,-2-10-1-16,-8-7 6 0,-2-6 13 16,-2-6-5-16,-4-3-2 15,-2-2-3-15,-2 2 0 16,-2 7-4-16,4 12-11 0,-2 12-4 16,4 15-2-16,0 17 8 15,8 16 77-15,0 23-52 0,6 17-26 16,-6 15 2-16,6 16 5 15,-9 7 4-15,1 3-14 16,-2-5-5-16,-2-6-4 16,0-13-34-1,4-16-176-15,4-16-256 16</inkml:trace>
  <inkml:trace contextRef="#ctx0" brushRef="#br0" timeOffset="74499.42">11163 6570 664 0,'0'0'109'0,"0"0"-34"0,0 0 4 15,-31 35-8-15,23-11-1 16,-2 9-5-16,2 7-12 15,2 9-15-15,4 5 10 16,2 7 2-16,0 4-3 16,0 1-4-1,4-2-28-15,0-2-9 0,2-5-7 16,0-8-1-16,0-9-3 16,-6-9-83-16,0-10-62 15,0-9-217-15</inkml:trace>
  <inkml:trace contextRef="#ctx0" brushRef="#br0" timeOffset="74722.48">10957 6926 1222 0,'0'0'92'15,"2"42"-26"-15,4-27 55 16,-2-6-53-16,4-5-45 0,6-5-26 15,5-12-4-15,13-7 5 16,2-7-14-16,4-5-56 16,3-1-29-16,-3 2-26 15,0 3-66-15,-10 7-63 16,0 3-272 0</inkml:trace>
  <inkml:trace contextRef="#ctx0" brushRef="#br0" timeOffset="75198.98">11368 6640 893 0,'12'28'129'0,"2"10"-45"0,-2 8 13 0,0 10 0 16,-4 6-50-16,-2 4-22 15,0 0 14-15,-6-1-8 16,0-6-17-16,0-12-10 15,0-13-4-15,-6-12-3 0,2-12 0 16,0-11-16-16,2-16-31 16,2-10-9-1,2-3 16-15,6-5-2 16,3 4-24-16,3 5 11 16,4 7 26-16,4 10 30 15,-4 9 6-15,6 0 2 16,-2 9 1-16,0 5 2 0,-3-4 2 15,1-1-1-15,-2-5-3 16,0-4 1-16,2-4-6 0,-2-7-2 16,2-5-3-16,3-4 3 15,3-4 0-15,-2-2-10 16,-2-2-1-16,-6-2-21 16,-6 2 29-16,-4 3 0 0,-6 3 2 15,-2 8-4-15,-14 8-10 16,2 6 7-16,-10 9 36 0,0 11 7 31,-2 11-15-31,3 8-1 16,1 7-6-16,4 5 5 15,6 2 17-15</inkml:trace>
  <inkml:trace contextRef="#ctx0" brushRef="#br0" timeOffset="77072.42">11829 6875 331 0,'0'0'257'0,"0"0"-115"0,0 0-44 15,30-28-54-15,-30 23-23 16,0 3-11-16,-2 2-9 15,-8 1 16-15,0 5 86 16,-8 6-7-16,0 2-28 16,-2 2-18-16,-2 4-17 0,-2 2-18 15,3-1-12-15,3 3 0 0,4 2-1 16,-2-2 2-16,8 3 1 16,6 1 0-16,2 0 7 15,8-1 41-15,10-2-1 16,4-2-14-16,4-4-22 0,3-5-13 15,3-5-7-15,-2-7-3 16,-2-3 0-16,-4-8-66 0,-5-2-154 16,-7-2-210-16</inkml:trace>
  <inkml:trace contextRef="#ctx0" brushRef="#br0" timeOffset="78005.36">12167 6448 805 0,'0'0'130'0,"-2"50"21"16,2-8-25-16,0 14-47 16,0 14-23-16,4 10 6 15,1 11-2-15,1 2-10 16,0-3-9-16,0-3-15 15,-2-13-16-15,-2-14-8 0,-2-18-2 16,0-14-1-16,-4-21-3 16,-4-17-32-16,2-19-40 0,-5-18 20 15,3-11 5-15,-2-13-5 16,0-6 20-16,2 0 12 16,0 1-18-16,0 7 28 15,2 7 16-15,2 11 2 0,2 10-2 0,2 12 45 16,2 9 49-1,4 10 10-15,2 10 6 0,2 2-19 16,2 12-20-16,0 9-23 16,0 9-20-16,5 7-3 15,-5 7-19-15,6 6 0 0,4 0-4 32,0 0 2-32,2-3-5 15,8-6 1-15,-3-8-2 0,3-8-1 16,4-8-4-16,0-13-2 15,-5-6-3-15,-3-17-3 16,-4-14-1-16,-8-11 3 16,-6-15-32-16,-6-8-6 0,-2-7 4 15,-10-4-16-15,-6 1-22 16,2-2-29-16,-6 6-49 0,6 5-52 16,-4 6 7-16,8 8-113 15</inkml:trace>
  <inkml:trace contextRef="#ctx0" brushRef="#br0" timeOffset="78058.66">12524 6268 7 0,'18'35'121'0</inkml:trace>
  <inkml:trace contextRef="#ctx0" brushRef="#br0" timeOffset="78760.22">12945 6498 350 0,'0'0'500'16,"-26"30"-405"-16,16-3 52 0,2 9-35 15,5 8-57-15,-1 13-18 16,4 9-1-16,0 8 3 15,4 5 1-15,1-1 0 16,5-2-11-16,2-9-14 0,0-10-10 16,2-14-2-16,0-16-1 15,-2-18-4-15,0-18-10 0,0-22-35 16,-10-17 22-16,-2-13-5 16,-2-14-1-16,-10-5 7 15,-6-2 20-15,0 1-1 16,0 5-9-16,2 13-12 0,2 11 16 15,7 15 12-15,7 13 2 16,0 14 7 0,3 10 94-16,9 10-2 15,4 11-50-15,4 12-12 16,-4 9-5-16,6 10-10 16,0 6-5-16,0 5 1 0,3-2-10 15,1-1 0-15,2-7-8 16,2-6-2-16,2-9-1 15,1-10 0-15,5-10 1 0,-2-13-5 16,-2-5 2-16,-3-11-6 16,-5-13 3-16,-12-16 1 15,-2-11-4-15,-8-16 5 0,-8-14-3 16,-10-11 3-16,-6-8-26 16,-5-4-51-16,-3 5-47 15,2 7-141-15,10 13-505 0</inkml:trace>
  <inkml:trace contextRef="#ctx0" brushRef="#br0" timeOffset="91110.56">17861 6283 547 0,'0'0'285'0,"-2"51"-203"0,-1-17 6 16,-1 8-13-16,-4 7-27 15,0 7-16-15,0 8 3 16,-2 9-7-16,4 2-1 0,-2 2-1 15,2-3-8-15,2-7-2 0,0-10-10 16,4-11-4-16,-4-14-3 16,4-14-3-16,0-13-24 31,0-10-137-31,4-13-110 16,4-9-247-16</inkml:trace>
  <inkml:trace contextRef="#ctx0" brushRef="#br0" timeOffset="91402.28">17786 6235 825 0,'36'-15'104'0,"3"0"-4"0,5-2-19 31,4-3-56-31,3-1-9 16,-1-4 6-16,4-4-6 0,-3-3-9 16,1-3-5-16,-8 1-3 15,-6 4-37-15,-7 8-126 16,-9 9-108-16,-6 13-363 15</inkml:trace>
  <inkml:trace contextRef="#ctx0" brushRef="#br0" timeOffset="91626.75">17935 6541 1009 0,'0'0'236'0,"0"0"-92"16,44-1-48-16,-17-12-47 31,7-3-29-31,4-5-14 16,-2-4-7-16,-2 1-6 0,-7 2-87 16,-3 5-77-16,-6 6-128 15,-4 11-330-15</inkml:trace>
  <inkml:trace contextRef="#ctx0" brushRef="#br0" timeOffset="91958.73">18473 6722 1080 0,'0'36'167'0,"4"3"-88"0,-2-5-32 16,-2-5-40-16,0-7-7 0,-4-11-4 16,2-11-93-16,-2-11-174 15,4-16-144-15</inkml:trace>
  <inkml:trace contextRef="#ctx0" brushRef="#br0" timeOffset="92105.84">18428 6349 779 0,'0'0'135'0,"0"0"-51"15,27-2-31-15,-19-6-50 0,-2 0-25 16,2 0-133-16,2 1-252 16</inkml:trace>
  <inkml:trace contextRef="#ctx0" brushRef="#br0" timeOffset="92360.28">18777 5974 906 0,'8'50'123'0,"0"12"-3"16,-2 13-1-16,0 10-27 15,2 8-33-15,-2 11-3 16,2-1-25-16,-2-1-20 16,-2-8-8-16,-2-13-1 0,0-20-4 15,-2-19-15-15,-2-25-108 16,0-21-142-16,-2-23-404 16</inkml:trace>
  <inkml:trace contextRef="#ctx0" brushRef="#br0" timeOffset="92544.99">18632 6507 1259 0,'30'27'237'0,"10"-11"-85"16,3-16-34-16,3-18-73 16,0-21-36-16,1-16-9 15,1-8-7-15,-8 0-77 16,-4 7-53-1,-9 16-58-15,-3 17-180 16,-4 19-610-16</inkml:trace>
  <inkml:trace contextRef="#ctx0" brushRef="#br0" timeOffset="93262.08">19570 6567 432 0,'0'0'464'0,"0"0"-282"16,0 0-104-16,0 0-8 0,0 0-2 16,-54-16-12-16,22 25-30 15,1 5-16-15,-7 10-11 16,2 4-1-16,6 8 0 16,0 6 3-16,5 0-1 15,7 0-4-15,10-3 4 0,8-6-7 31,6-6 2-31,14-10 3 0,7-9-13 16,11-8 4-16,6-4 6 16,6-11 6-16,1-5-4 0,-7-6 3 15,0 0 2-15,-9-5-4 16,-7 0 3-16,-8-1-4 16,-6 1 1-16,-6 1 1 15,-4 3-3-15,-2 4 4 0,-2 9 0 16,0 5 3-16,0 9 0 15,0 7 50-15,-4 9 21 16,0 12-47-16,2 4-6 16,-4 5-10-16,0 1-7 0,2-1-3 15,2-7-2-15,-2-6-6 16,4-12-68 0,0-11-62-16,6-5-185 15,6-10-105-15</inkml:trace>
  <inkml:trace contextRef="#ctx0" brushRef="#br0" timeOffset="93847.8">20098 6123 503 0,'0'0'160'0,"0"0"10"15,0 0-27-15,-22 48-26 16,16-12-32-16,2 12-27 16,0 13-16-16,4 13-12 15,0 8-9-15,0 6 8 0,4-1 3 16,6-9 5-16,4-13-7 0,6-19-2 15,10-27-7-15,0-23-12 16,7-30-20-16,5-25 8 16,-2-20 4-16,-2-13-2 15,-11-6 2-15,-11 0-3 16,-6 5-1 0,-14 11 4-16,-10 11-3 15,-8 12 3-15,-5 16-1 16,-7 16-1-16,-6 16 3 0,-2 16-2 15,-1 19 2-15,-3 17 0 16,4 8 0-16,5 6 1 16,5-3-6-16,6-4-45 15,12-10-53-15,12-15-58 0,6-11-97 16,18-12-268-16</inkml:trace>
  <inkml:trace contextRef="#ctx0" brushRef="#br0" timeOffset="94233.29">20593 6511 832 0,'0'0'155'0,"18"35"-19"15,-8-13 9-15,-6-2-86 16,-1 2-45-16,-1-3-12 16,-2-6-2-16,0-5-6 15,0-8-98-15,-2-7-115 0,2-10-78 32</inkml:trace>
  <inkml:trace contextRef="#ctx0" brushRef="#br0" timeOffset="94634.34">20750 6226 735 0,'0'0'135'0,"33"8"-26"0,-15-1-1 16,-4-1-53-16,2 0-19 15,-4-1-16-15,-2 1-12 16,-4-2-4-16,-4 0 0 15,-2 5-6-15,-2 2-7 0,-10 2 13 16,0 2-3 0,-6 3-1-16,2 0 1 15,-2-1 2-15,3 1 0 16,3-3 4-16,2 1 10 16,2-5 11-16,4-1 3 15,4-5 2-15,2-2 4 0,12-3-15 16,2-1-16-16,5-4-2 0,7-1-1 15,2 5 0-15,0 1-2 16,-6 6 2-16,-6 7 11 16,-11 6 2-16,-7 7-13 15,-6 2-4-15,-13 4-1 16,-7 1 0-16,-2-2 0 0,0-3-6 16,0-9-43-16,7-7-44 15,9-10-103-15,6-4-68 0,6-11-315 16</inkml:trace>
  <inkml:trace contextRef="#ctx0" brushRef="#br0" timeOffset="94950.58">21151 5953 774 0,'0'37'279'0,"4"8"-179"0,0 11 38 16,2 8-63-16,0 7-34 15,0 9-8-15,-2 3-19 16,-2-3-8-16,0-5-5 15,-4-12 2 1,2-16-8-16,-4-19-21 16,0-16-79-16,0-17-96 15,-4-18-102-15,2-10-351 0</inkml:trace>
  <inkml:trace contextRef="#ctx0" brushRef="#br0" timeOffset="95151">21042 6281 968 0,'0'0'217'0,"27"12"-39"0,-11-12-45 16,6-10-82-16,0-9-29 15,2-6-12-15,0-1-10 16,-2 0 1-16,-3 2-11 16,-3 3-57-16,-4 10-28 15,-2 6-59-15,-4 6-112 0,-2 10-180 16</inkml:trace>
  <inkml:trace contextRef="#ctx0" brushRef="#br0" timeOffset="95737.32">21397 6448 520 0,'0'0'322'0,"0"0"-184"0,0 0 21 15,28 23-82-15,-24-14-20 16,-2 1-14-1,0 3-23-15,-2-2-11 0,4 1-5 0,-4-2 2 16,0-5 7-16,2-1 10 16,-2-4-5-16,0-3-19 15,0-4 1-15,0-5 1 16,0-3 0-16,2-3 1 16,0-1-1-16,0-4 2 0,4 2-5 15,0-2 5 1,4 0-3-16,2 1 1 15,4 2 0-15,-3-2-1 16,5 2 1-16,0 4-4 0,0 3-24 16,0 4-10-1,-2 4-10-15,-4 5-17 0,2 1-33 16,-8 8-79-16,4 5-60 16,-1 1-364-16</inkml:trace>
  <inkml:trace contextRef="#ctx0" brushRef="#br0" timeOffset="95937.6">21775 6371 717 0,'0'0'104'0,"18"42"-14"15,-13-19-3-15,-3-4-62 16,-2-5-21-16,0-6-5 15,-4-7-33-15,1-5-171 16,-3-14-291 0</inkml:trace>
  <inkml:trace contextRef="#ctx0" brushRef="#br0" timeOffset="96323.1">21818 6051 519 0,'0'0'47'0,"26"-38"25"16,-18 12-54-16,0-3-20 16,-4 0-77-16,2 3-81 0,-4 7 42 15,2 6 94-15,0 7 28 32,0 6 94-32,0 13 101 0,-2 8-61 15,0 5-45-15,0 11-19 16,-2 8-1-16,0 10 9 15,-2 8-21-15,2 6-17 0,0 5 1 16,0-4 10-16,6-9 11 16,4-10-8-16,2-16-27 15,7-16-5-15,-1-16-17 16,4-12-26-16,0-17 14 16,0-8 8-16,-2-6-2 0,-4-2-4 15,-6 2-6-15,-6 3-6 0,-4 8 6 16,-4 6-5-16,-8 11 0 15,-2 8-3-15,-4 4-8 16,-2 11-26-16,-2 6-45 0,4 3-65 16,0 4-40-16,5-1-212 15</inkml:trace>
  <inkml:trace contextRef="#ctx0" brushRef="#br0" timeOffset="96771">22168 6184 720 0,'0'0'106'0,"8"41"37"0,-6-15-17 16,-2 2-57-1,0 2-8-15,0-2-27 0,0-2-10 0,2-5-4 16,4-8-3-16,0-6-7 16,4-6-10-16,0-5-7 15,6-11 2-15,-3-4 2 16,7-9 4-16,-4-1-5 16,2-4-2-16,-4 0-2 15,-2 2 6-15,-2 3 4 16,-4 4-5-16,-2 5 0 15,-2 5-6-15,0 7 2 16,0 5 5-16,0 5 7 16,2 13 0-16,-2 6-2 0,-2 7-3 15,0 8 0-15,0 1 1 16,-2 3-2-16,-2-4 0 16,-2-6 0-16,0-10-6 0,4-10-86 15,-2-10-78-15,4-8-93 16,4-15-229-16</inkml:trace>
  <inkml:trace contextRef="#ctx0" brushRef="#br0" timeOffset="97002.93">22514 5619 873 0,'6'32'152'15,"-6"11"-11"-15,0 10-58 16,0 7-30-16,0 8-11 16,0 10-15-16,-4-1-10 0,2 3-5 15,0-6-9-15,-2-5-3 16,-2-12-2-16,0-15-14 16,-4-17-76-16,2-11-93 0,2-14-164 15</inkml:trace>
  <inkml:trace contextRef="#ctx0" brushRef="#br0" timeOffset="97203.79">22345 6081 918 0,'0'0'150'0,"31"5"34"16,-9-8-32-16,2-9-81 15,4-7-25 1,2-5-23-16,2-4-15 15,1 0-8-15,-3 1-1 16,0 2-22-16,-8 6-39 0,-6 5-28 16,-4 6-62-16,-4 7-109 15,-3 2-245-15</inkml:trace>
  <inkml:trace contextRef="#ctx0" brushRef="#br0" timeOffset="97690.67">22823 6140 587 0,'4'33'302'0,"2"3"-219"0,-6 1 37 15,0-4-79-15,-4-6-38 16,-2-9-2-16,2-12-40 16,0-6-229-16</inkml:trace>
  <inkml:trace contextRef="#ctx0" brushRef="#br0" timeOffset="98127.9">22947 5976 818 0,'0'0'40'0,"0"0"3"0,0 0-13 15,0 0-30 1,17 27-11-16,-19-19-54 16,-1 1-61-16,-1 5-79 15,4 1-34-15,0 3 114 16,2-3 142-16,3 1 69 15,3 0 97-15,4-1-4 16,2 3-28-16,-4 1-23 0,2-1-6 16,0 4-15-16,-2-1-26 0,0 0-11 15,0-4-20-15,-2-1-21 16,0-4-13-16,-2-4-11 16,2-7-5-16,6-2 0 15,-3-11-7-15,7-9-43 0,4-8 16 16,0-6 22-16,0-1 18 15,-4 1-1 1,-2 5-2-16,-4 3 7 16,-8 5 4-16,-3 7-4 15,-2 4-9-15,-11 3-4 0,-6 8-1 16,-6 0 1-16,-2 9-4 16,-4 3-65-16,4 1-80 15,5 0-110-15,3-1-376 16</inkml:trace>
  <inkml:trace contextRef="#ctx0" brushRef="#br0" timeOffset="98644.69">23405 5991 881 0,'6'38'117'16,"0"8"63"-16,-2 2-71 15,0 3-41-15,0-3-20 16,-2-2-19-16,-2-8-10 16,2-13-5-16,-2-12-5 0,0-13-2 15,2-16-20-15,0-19 2 16,2-14 13-16,4-11-1 0,2-7-2 16,4-1-12-16,2 4-21 15,4 8 1-15,2 13 12 16,1 15 15-16,1 13 8 15,0 14 3 1,-4 10 0-16,0 16 2 16,-2 10-3-16,-2 4 12 0,-4 8 1 15,-7 2-9-15,-1-3-6 16,-4-6-3-16,-2-11 0 16,-5-10-14-16,3-11-117 15,-4-8-197-15,8-12-381 16</inkml:trace>
  <inkml:trace contextRef="#ctx1" brushRef="#br0">0 6131 0</inkml:trace>
  <inkml:trace contextRef="#ctx0" brushRef="#br0" timeOffset="118326.84">2739 7283 926 0,'4'-1'176'0,"2"1"-42"0,-4 0-50 16,0 0-51-16,-2 0-25 15,0 0-9-15,-2 1-4 16,-2 2 7-1,0-2-3-15,0-1 1 16,-2 0-1-16,0 0-9 0,0-8-59 16,2-2-58-16,4-1-143 15,0 1-297-15</inkml:trace>
  <inkml:trace contextRef="#ctx0" brushRef="#br0" timeOffset="119097.76">2713 7268 309 0,'0'0'25'16,"0"0"-37"-16,0 0-101 0</inkml:trace>
  <inkml:trace contextRef="#ctx0" brushRef="#br0" timeOffset="119745.2">2713 7268 61 0,'0'19'222'15,"4"-23"-76"-15,0 0 27 16,0-3-11-1,0 0-43-15,-2 1 6 16,2 0 4-16,0 3-38 0,0 1-15 16,-4-1-12-16,0 3-20 15,-8 0-32-15,-2 4-4 16,2 1-2-16,-8 5 2 16,3 5-5-16,-1 3-2 0,2 6 2 15,0 4 0-15,4 3-1 16,6 3-30-16,2 2 4 0,0-2 13 15,6 0 7-15,6-4 2 16,-2-6-4-16,6-9 2 16,-3-9-10-16,7-8 4 15,-4-13 5-15,0-10 6 16,0-10 1 0,-2-5 0-16,-2-4 3 15,-4-3 0-15,-4-1-1 0,-2-2-3 16,-4 4 0-16,-2 0-1 15,-8 1-1-15,-2 3-1 16,2 1-2-16,-4 3 3 16,0 4 1-16,0 3 1 15,2 6 1-15,3 3-1 0,1 8 5 16,2 4 5-16,4 9 12 0,0 5-1 16,4 9 2-16,0 13 4 15,4 7-18-15,6 14-2 16,6 8-5-16,-1 8 0 15,3 7-1-15,4 1-3 16,0 0 1 0,0-4-2-16,-4-8 0 0,0-9-5 15,-2-11-42-15,-7-14-28 16,1-13-33-16,0-12-87 0,-2-9-158 0</inkml:trace>
  <inkml:trace contextRef="#ctx0" brushRef="#br0" timeOffset="119922.62">2970 7288 998 0,'0'0'145'0,"0"0"-14"0,27 37-37 16,-19-22-68-16,-4 1-18 15,-2-2-6-15,0-6-3 0,-2-4-4 31,0-4-100-31,0-12-147 0,-2-9-88 16,0-7-361-16</inkml:trace>
  <inkml:trace contextRef="#ctx0" brushRef="#br0" timeOffset="120231.69">3071 7111 953 0,'0'0'119'16,"0"0"22"-16,0 0-111 15,12 31-30-15,-12-19 12 16,-6-1-6-16,0-1 4 0,4-1 10 16,0-2 1-16,0-3-7 15,2 0 6-15,4-4 14 0,2 0-23 16,6 0-7-16,0 0 5 16,6-1 0-16,-1-1 0 15,5 2-1-15,0 0 4 0,-2 7-1 16,-2 5-9-16,-6 4-1 15,-6 7 2-15,-4 6-2 16,-2 4-3 0,-4 0 2-16,-4-3-1 15,-4-5-3-15,0-10-13 16,2-11-94-16,2-8-113 16,4-10-309-16</inkml:trace>
  <inkml:trace contextRef="#ctx0" brushRef="#br0" timeOffset="120802.25">3504 7184 825 0,'0'0'131'0,"-18"47"23"32,10-20-74-32,0-2-48 0,6 5-4 15,2-3-3-15,4 0-5 16,6-3-1-16,4-3-7 16,4-8-9-16,6-6-12 15,-2-7-7-15,3-6 13 16,-5-7 0-16,-2-6-3 15,-4-3-18-15,-4 4-80 0,-2-2-146 0,-4 7-275 16</inkml:trace>
  <inkml:trace contextRef="#ctx0" brushRef="#br0" timeOffset="121207.05">3697 7095 884 0,'0'0'209'0,"0"0"-35"0,0 0-93 16,0 0-29-16,-30 13 7 15,14 2-31-15,2 9-20 16,2 2-3-16,4 4-2 0,6 2 1 16,2 0-3-16,0-4-1 0,8-8-22 15,6-10-9-15,0-9-11 16,8-6-5-16,2-16 11 15,-3-5 17-15,1-5 18 16,-2 0 1-16,-2-2 0 0,-8 6 0 16,-2 3 4-16,-4 5-1 15,-4 5-1-15,0 5 5 0,0 4 7 16,0 4 26-16,0 2 29 16,4 7-12-16,-4 3-16 15,6 6-8-15,0 3-14 16,0 2-16-16,2-1-2 0,2-2-6 15,2-3-47-15,-6-10-45 32,3-5-52-32,1-3-114 0,-2-11-196 0</inkml:trace>
  <inkml:trace contextRef="#ctx0" brushRef="#br0" timeOffset="121888.89">3943 7067 750 0,'0'0'246'0,"0"0"-92"16,32 37-4-16,-22-20-83 16,-4-1-27-16,0 3-10 15,4-1-17-15,-7-5-8 16,-3-1-3-16,0-5-2 0,0-6-4 16,0-1-8-16,-3-3 9 15,-7-4 3 1,4-5 4-16,4-3-1 15,-2-2 1-15,-4-3 4 16,6-2-3-16,2-1-1 16,0-3-3-16,2 0 0 0,6 0-3 15,-2-1-30-15,6 6-37 16,1 2-20-16,3 2-24 16,0 3-47-16,2 3 4 0,4 1-30 15,-6-1-3-15,2 1 103 16,4 3 82-16,-9-2 15 0,3 2 22 15,2 1 23 1,-8 1 26-16,-2 1-12 0,-2 3 26 16,-4 1-27-16,-6 9 2 15,-6 6-44-15,-2 12 34 0,-6 8-13 16,-3 10-21-16,1 7-18 0,6 1-6 16,-2-1-4-16,8-6-40 15,6-7-4-15,2-11 37 16,6-11 10-16,10-12 5 15,-2-8 1-15,6-14 6 16,1-11 4 0,1-13-5-16,-2-7 0 15,-2-8-7-15,-8-4-3 16,-2-1 1-16,-8 1 8 0,-6 3 4 16,-6 5-2-16,-8 5-3 15,-2 1-3-15,0 7 0 16,-3 3 0-16,5 10 21 15,2 4 41-15,8 11 37 0,6 6-4 0,0 7-10 16,8 14-3-16,4 14 2 16,4 9-61-16,6 15-11 15,4 10-8-15,-1 8-9 16,1-1-2-16,-4-3-4 16,0-8-64-16,2-10-75 15,-6-16-105 1,6-14-276-16</inkml:trace>
  <inkml:trace contextRef="#ctx0" brushRef="#br0" timeOffset="122406.52">4853 6419 877 0,'0'0'143'0,"-18"-42"27"0,-4 28-63 15,-2 4-34-15,-6 6-22 16,1 4-14-16,1 6-15 15,2 8-4-15,2 8-4 0,6 6-5 16,6 10 3-16,6 8 0 16,6 12 12-16,6 7 0 15,8 5-5-15,6 5-6 16,4 1-7-16,0-1-1 0,0-10-10 16,-7-8 4-16,-5-13-6 15,-8-15-43 1,-4-14-55-16,-6-11-131 15,-8-8-234-15</inkml:trace>
  <inkml:trace contextRef="#ctx0" brushRef="#br0" timeOffset="122606.79">4573 6959 1108 0,'0'0'226'16,"0"0"-114"-16,37-16 1 0,-27-2-98 15,2-4-13-15,2 2-6 16,2 1-52-16,2 4-51 16,4 3-45-16,0 7-93 15,-1 2-3 1,3 1-45-16,0 1-81 16</inkml:trace>
  <inkml:trace contextRef="#ctx0" brushRef="#br0" timeOffset="122876.58">4843 6817 150 0,'22'-10'234'0,"1"-2"-81"0,1-3-15 16,-2-1-17-16,-2-2-35 15,2 1 1-15,0 1 27 16,0 0 2-16,-5 4 3 16,-7 2-33-16,0 1-35 0,-4 2-26 15,-6 2-16-15,-10 5-16 0,-6 0 1 16,-5 4 4-16,-9 6 3 16,-2 8 1-16,-2 1-2 15,4 6 1-15,5 3-1 16,7 2-1-16,10 0-2 15,6-1-7-15,12-1 12 0,12-5 3 16,7-6 5-16,11-6 20 16,-2-8 31-16,6-6-23 0,-1-8-27 31,-3-7-7-31,-8-8-10 16,-6-1-1-16,-12-4-83 15,-5 3-100-15,-7 3-216 0</inkml:trace>
  <inkml:trace contextRef="#ctx0" brushRef="#br0" timeOffset="123441.08">5359 6551 568 0,'0'0'398'0,"0"0"-258"16,0 0-11-16,0 0-111 15,0 0-6-15,-36-2 4 16,23 15-1 0,-1 4-4-16,4 6-4 0,6 2 0 15,4 1 5-15,0-2 7 16,10-2-2-16,6-8-6 16,-3-7-7-16,7-7-6 15,2-7-2-15,-4-10 0 0,0-4-3 16,-2-4 4-16,-8-3-9 15,-2 3-22-15,-2 2 11 0,-4 4 5 32,0 6 8-32,-2 6 3 15,0 4 6-15,2 3-2 16,0 9 4-16,0 6 8 0,8 7 23 16,-4 2 10-16,6 5-1 15,2 3-5-15,-1 0-8 16,3-3-16-16,-4-5-10 0,-2-6-2 15,-4-10-6-15,0-8-99 16,-4-13-142-16,4-12-229 16</inkml:trace>
  <inkml:trace contextRef="#ctx0" brushRef="#br0" timeOffset="123677.55">5401 6099 1047 0,'0'0'163'0,"0"0"-42"31,28 39-1-31,-14-8-86 16,6 13-22-16,5 11-7 0,1 7-1 16,4 4-2-16,-4 2-1 15,0-4 1-15,-1-9-4 16,-11-8-3-16,-2-11-61 0,-6-12-88 15,-6-10-169-15,0-12-521 16</inkml:trace>
  <inkml:trace contextRef="#ctx0" brushRef="#br0" timeOffset="123856.08">5373 6493 1161 0,'0'0'40'0,"34"1"55"16,-16-5-29-16,0-8-62 15,2-4-7-15,-7-2-47 0,7-2-115 16,-2 1-168-16,-2 3-342 16</inkml:trace>
  <inkml:trace contextRef="#ctx0" brushRef="#br0" timeOffset="124226.07">5667 6338 442 0,'0'0'487'0,"26"46"-416"0,-12-18 93 16,-4 3-101-16,2-3-21 16,-6 4-16-16,4-5-12 0,0-5-7 15,-1-7 0-15,3-10 0 0,-2-7-2 16,2-10-13-16,0-9-1 15,-6-5 11-15,2-5-4 16,0 1-5-16,-8-2-9 16,0 4 10-16,0 1 0 15,0 4 5 1,0 7 1-16,0 3-1 16,0 3 2-16,4 6 3 0,-2 4 5 15,6 9-5-15,4 3 6 16,-4 7 7-16,2 4-5 15,2 3 1-15,-4 3-9 16,1-1-3-16,-1-2-2 16,-2-6-1-16,-2-6-23 0,-2-8-71 0,0-6-83 15,-2-6-210-15,0-7-224 16</inkml:trace>
  <inkml:trace contextRef="#ctx0" brushRef="#br0" timeOffset="124574.22">5975 6288 135 0,'0'0'610'0,"26"39"-535"16,-10-17 73-16,-6 2-75 0,2-2-40 15,-1-2-4-15,-3-1 3 16,-2-5-11-16,2-2-8 0,-8-6-4 15,0-1-7-15,0-5-3 16,-6 0-1-16,-2-4 1 16,0-3 2-16,1-5-1 15,-3-4 6-15,2-1 8 16,0-6 24-16,0 0-3 0,2-3-11 16,2-1-14-16,0 0-7 0,4 1 0 15,0-1-3-15,6 3-3 16,2 1-29-16,8 5-23 31,-4 3-36-31,3 6-17 0,5 3-17 0,-6 5 50 31,4 1-187-31</inkml:trace>
  <inkml:trace contextRef="#ctx0" brushRef="#br0" timeOffset="125081.31">6213 6180 427 0,'0'0'184'15,"0"0"5"1,14 33-41-16,-6-23-35 16,-4 1-3-16,6-6-44 15,2-3-27-15,-2-2-13 16,6-7-5-16,-6-7-18 0,2-6 2 16,-6-2-4-16,-4-5-2 15,-2 2 0-15,-8-1-2 16,-6 5 1-16,-4 3-1 0,-2 6 1 15,-6 5-2 1,4 7 2-16,-3 12-2 16,5 10 1-16,6 10 2 15,6 8 0-15,8 9 4 0,4 2 0 16,10 1 7-16,6-3 25 16,1-7 3-16,1-9-1 15,4-9-18-15,0-15-4 16,0-6-5-16,0-8-7 15,-3-14-5-15,-5-7 0 16,-6-7 1-16,-6 0-8 0,-6 0-84 16,0 5-66-16,-6 7-167 15,-2 9-463-15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27:10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10355 10951 485 0,'0'5'165'0,"-4"-3"-82"15,0 1-54-15,2-3-28 16,-2 0 2-16,0 0-4 16,2 0 1-16,0 0 3 15,2 0-4-15,0 0 2 0,-4-3-1 31,4 1-4-31,0-1-2 16,4-3 13-16,0-1-4 16,2-1 0-16,0 1-2 0,4 1 2 15,-6-2 4-15,4 4 6 16,-2 3 9-16,2 1 2 16,-8 0 4-16,4 8-4 0,-4 1-10 15,0 0-5-15,0 3-4 16,-4 1 0-16,0-2 5 15,-2-2 12-15,0-1 4 16,0-3-13-16,2-5-11 16,-6 0-3-16,6-4-1 0,-2-3-1 15,2-1 2-15,2-2 0 0,-2 2-8 16,4-1-50-16,0 0-19 16,0 1-39-16,0 1 24 15,0 2 32-15,4 1 56 16,0-1 2-16,2 1 11 15,0 3 71-15,4 0-1 0,-4 0-12 16,0 1-10 0,0 1-14-16,-2 4-3 15,0 1-14-15,-4-1-5 16,0 2-15-16,0 0-4 16,-4-2 0-16,-6 0 0 15,2-3-4-15,0 0-15 0,-2-2-65 16,2 0-66-16,0-4-37 15,4-1 9-15,-2 0 78 0,6 0 85 16,0-1 19-16,2 2 52 16,2 0 17-16,4-1 21 15,-4 1-26-15,4-1 8 0,2 2-16 16,-6 2-11-16,0 1 3 16,2 0-13-16,-2 2-9 15,-2 4-14 1,-2-1-9-16,0 3-6 15,-2-1-2-15,-4 0-4 16,2 0-118-16,0-3-189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32:18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18193 10085 925 0,'0'0'131'16,"0"0"-63"-16,-26-28-65 16,20 23-5-16,6 4-16 15,0 0 7-15,0-2 7 16,2 3 4-1,4-1-2-15,0 1 2 16,4 0 1-16,4 0 3 0,2 0 23 16,6 1 28-16,6 2 12 15,3-1-1-15,7 1-8 16,6 2-14-16,4 2-20 16,5 2-14-16,3 0-6 0,3 3-4 15,5 0 2-15,-2-3-2 0,1 0 1 16,3-1-1-16,-1-2 0 15,3-4-1-15,-1-1 2 16,5-1-1-16,-1-4 1 16,5-1 0-16,-7-3 0 15,7 1 1-15,1-1 1 0,3 0 6 32,1 2 3-32,5 1 0 0,1 2-4 15,4 3-2-15,5 0 1 16,1 3 1-16,2 3 0 15,5 4-3-15,1 3-3 16,2 2 1-16,0 2-4 0,1 1 2 16,-5-1 1-16,-2-1-1 15,-7-4 0-15,-9-1-2 0,-9-5 1 16,-9-6 1 0,-9 0 1-16,-9-6 1 15,-7-1 1-15,-8-1 5 16,-10 2 6-16,-4 2-9 0,-9 4-6 15,-7 3-4-15,-2 1-114 16,-6-2-196-16,-7-2-415 0</inkml:trace>
  <inkml:trace contextRef="#ctx0" brushRef="#br0" timeOffset="1249.18">1812 11008 969 0,'0'0'86'0,"0"0"7"16,0 0-27-16,0 0 8 15,0 0-37-15,8-31-29 16,13 25 6-16,9-2 0 0,10 2-9 16,12 2-3-16,7-1 0 15,11 5-2-15,7 0 3 16,9 0 4-1,9 0 4-15,6 1-3 16,6 2 0-16,7-3 1 16,5 0 1-16,4 0 7 15,4-5 9-15,0 0-3 16,2-2-3-16,0-1 1 0,-3 0 1 16,-3-2 6-16,-2-1 3 15,-10 0 7-15,-8 1-4 0,-11 0-13 16,-13 1-13-16,-13 2-7 15,-11 6-1-15,-19 1-53 16,-10 7-94-16,-14 4-123 0,-12-1-166 16</inkml:trace>
  <inkml:trace contextRef="#ctx0" brushRef="#br0" timeOffset="5931.85">6170 9258 184 0,'0'0'35'0,"0"0"-15"0,0 0 37 0,0 0 12 15,0 0-28-15,2-33-4 16,2 24-1-16,-4 1-2 16,0-3-11-16,0 1-13 15,0 2-8-15,0 1-2 16,0 0-7-16,0 3-49 0,0 4-50 31,0 0 29-31,0 0 63 16,4 0 21-16,-4 0 3 0,0 0 11 15,0 0 15-15,0 0 42 16,0 0 24-16,2 0-61 16,0 0 8-16,0-1 35 15,-2 1 12-15,2-1-9 0,-2 0-3 16,0 0-21-16,0 0-3 15,-2 1 5-15,-2-2-7 0,2 2-18 16,-2 0-15-16,0 0-5 16,0 0-1-16,4 3 0 15,0 2 4-15,12 3 1 16,5 0 18-16,13 2-7 16,4 2-11-1,14 0-3-15,3 1-3 0,1-2 3 16,4 0 3-16,-1-1 3 15,-3-3-8-15,-6 2-12 16,-7-2-7-16,-7-2 0 16,-8 0 0-16,-10-3-4 0,-10 1-17 15,-4-3-34 1,-16-4-80-16,-8-8-16 0,-4-7-158 0,-5-8-440 16</inkml:trace>
  <inkml:trace contextRef="#ctx0" brushRef="#br0" timeOffset="6801.04">6519 10269 587 0,'-4'0'93'0,"2"-1"38"0,0-1-40 16,0 0-29-16,0 2-29 15,2-2 6-15,-2 2 1 16,2 0-19-16,0 0 0 15,0 0 9 1,0 0 4-16,0 0 3 16,0-1 9-16,4-1 4 15,6-1-1-15,2 0-40 0,10-1 10 16,6-1 8-16,12 1 7 16,7 0 7-16,15 3 10 15,3 1 1-15,11 0-7 16,1 5-11-16,5 2-10 0,-1 0-6 15,-1 2-1-15,-5-3 3 16,-7 2-7-16,-11-3 4 0,-13-4-5 16,-12 2-9-16,-12-3-3 15,-8 0-7-15,-18 1-61 16,-10-1-111-16,-10 0-15 16,-8-6-244-1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9-02T22:32:34.6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9-02T22:32:35.308"/>
    </inkml:context>
  </inkml:definitions>
  <inkml:trace contextRef="#ctx0" brushRef="#br0">12214 12486 0</inkml:trace>
  <inkml:trace contextRef="#ctx1" brushRef="#br0">14167 9185 497 0,'0'0'132'16,"0"0"-42"-16,0 0-2 0,0 0-14 15,0 0-5-15,0 0-7 16,0 0 2-16,0 0-5 16,34 8-8-16,-19-6-13 15,-1 1-3-15,8 0 2 16,6 0 4-16,8 1-9 0,9 3-5 16,13-1-4-16,10 5-2 0,9 0 0 15,5 3-1-15,-1 0-3 31,-2-4-1-31,-7 1 6 0,-12-7 0 16,-17-1-4-16,-11-5-1 16,-14-7-8-16,-16-5-3 0,-12-2-1 15,-18 0-7 1,-8 0-68-16,-9 0-87 16,-3 0-197-16</inkml:trace>
  <inkml:trace contextRef="#ctx1" brushRef="#br0" timeOffset="1017.75">13190 10142 564 0,'0'0'103'0,"0"0"-17"16,0 0-41-1,0 0 33-15,0 0-34 16,0 0-14-16,25-15-5 16,-23 15-11-16,-2 0 3 0,2 0 15 0,-2 0 1 15,0 0 9-15,2 1-2 16,0 3-10-16,2-1 2 16,6-1 4-16,-2 3 9 15,6 0-6-15,4-1-9 16,6 3-2-16,6-1 1 15,5 0-8-15,7 1-4 0,10 2-2 16,9-2-3-16,11 3 0 16,11 2 1-16,17 2 6 15,13 0-1-15,14 2-8 16,12 2-1-16,12 1-3 0,12 1 0 16,10 3-3-16,5 0 3 15,7 3 3-15,2-2 3 0,-2-1 3 31,-3-2-7-31,-9-3 5 16,-14-5 1-16,-8-3-1 16,-18-4-1-16,-18-3-9 15,-17-3 0-15,-19 0-1 0,-19 0-1 16,-17 0 1-16,-17 0-4 0,-16 0-22 16,-6 6-54-16,-6 7-75 15,-6-2-3-15,-4 3-214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35:0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19796 9678 735 0,'16'32'148'0,"4"4"-70"0,4 1 46 16,0 2-26-16,-1 4-38 15,5-1-8-15,-2-2-12 16,2 0-2-16,-4-1 6 16,0-5-2-16,-7-4 1 15,-3-3-19-15,-4-9-10 0,-6-4-12 16,-4-8-3-16,-8-7-3 0,-8-14-2 15,-5-10-19-15,-9-13 20 16,-4-9 6-16,-2-10-9 16,-5-3-6-16,1-3 1 15,-4-1-10-15,2 3-12 16,1 5-20-16,1 4-10 0,6 9 7 16,4 4 15-1,7 8 15-15,5 8 20 0,8 7 10 16,6 4 0-16,4 7 12 15,12 5 31-15,6 8 11 16,5 5-1-16,11 8-18 0,6 7-11 16,2 7-9-1,7 7-4-15,5 2 3 16,4 4 4-16,3 3-2 0,-1 1-1 16,3-1-3-16,1 0 6 15,-3-6 1-15,-3-3 10 16,-4-6-3-16,-9-8 1 15,-1-8-8-15,-14-7-4 0,-4-10-10 16,-8-5-5-16,-7-12-2 0,-7-12-2 16,-4-14-4-16,-8-9 1 15,-7-11-1-15,-11-10-5 16,-8-5 6-16,-8 2 1 16,-3 1 3-16,-5 5-2 0,-4 3-12 15,1 8-37-15,-1 9 3 31,4 6-18-31,7 11-72 0,9 9-127 16,12 12-255-16</inkml:trace>
  <inkml:trace contextRef="#ctx0" brushRef="#br0" timeOffset="733.9">20483 9275 940 0,'0'0'80'0,"16"47"-26"16,-6-17-9-16,-2 4-14 0,4 6-2 16,4 3 29-1,4 5 5-15,6 6-17 0,2 0-15 16,3 3-4-16,1 0 22 16,0-2-2-16,-2-4 2 15,-2-8-7-15,-5-5-7 0,1-6-4 16,0-14-10-16,-2-12-5 0,0-11-6 15,2-16-7-15,3-14-5 16,1-5 1-16,4-6 0 16,-2 1-6-16,2 7-11 15,-3 7 9-15,-5 10-6 0,0 11 2 32,-6 10-21-32,-6 5-5 15,-6 15-16-15,-6 3-27 16,-8 6-48-16,-6 1-68 0,-6-5-78 15,-6-7-337-15</inkml:trace>
  <inkml:trace contextRef="#ctx0" brushRef="#br0" timeOffset="986.85">20670 9648 1105 0,'0'0'180'0,"36"-27"-64"0,-18 7-19 15,-8-8-46-15,6-4-19 16,-4 1-17-16,1 1-10 31,-3 4-3-31,6 5-5 0,-8 6-18 16,2 6-38-16,-6 5-20 15,0 4-78-15,-4 0-161 16,-8 0-547-16</inkml:trace>
  <inkml:trace contextRef="#ctx0" brushRef="#br0" timeOffset="1256.3">20432 9216 1110 0,'0'0'80'0,"20"-60"25"15,-6 21-37-15,3-3-45 32,-3-1-6-32,6 7-3 0,2 5-4 15,-2 10-7-15,-2 5-2 16,2 9-4-16,0 7-13 15,-10 0-39-15,-1 2-32 16,-3-1-55-16,-2-1-99 16,-4-6-292-16</inkml:trace>
  <inkml:trace contextRef="#ctx0" brushRef="#br0" timeOffset="2157.13">21514 8642 867 0,'0'0'31'0,"0"0"41"15,-39-28 23-15,19 28-35 16,2 9-18-16,-6 6-2 16,0 10-7-16,0 6 3 15,3 9 6-15,7 5 4 0,-2 6-10 16,6 6-7-16,6 4-10 16,4 2 1-16,4 0-7 15,8 3-2-15,6 2-1 0,7-3-1 16,7-1 5-16,6-3 4 15,4-8 3-15,3-5 11 16,1-11 4 0,0-9-5-16,-1-14-5 15,1-13-9-15,-8-8-4 16,-2-15-10-16,-3-9-1 16,-7-8-3-16,-6-3-2 0,-4-5 3 15,-8 2-5-15,-4 0-16 16,-4 6 2-16,-4 4 8 15,-2 5 5-15,-6 3 1 0,-6 6 2 16,0 3 1-16,-4 0 0 16,3 5 0-16,-5 3 2 0,2 2 0 0,4 3 0 15,2 2 0-15,4 3 1 16,2 0-1-16,4 0 2 16,0 4-2-16,2 4 2 15,2 1 0-15,2 0 0 16,-2 5-1-16,0-2 0 15,0-1-1-15,0-2-1 0,-4-3 0 16,1-1 1-16,1-5-2 16,-2 0-32-16,-2-3-26 15,2-4-29-15,0 1-97 16,2-2-203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38:46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5905 6929 585 0,'0'0'223'0,"0"0"-155"16,0 0 30-16,0 0-6 16,0 0-22-16,0 0-24 0,34-9 10 15,-28 6-2-15,2 0-13 16,0-3-16-16,2 0-12 31,2-3-5-31,2-4 0 0,0-2-2 16,4-1-2-16,0-4-3 15,3-1 3-15,1-3-4 16,2-2 0-16,2 0 2 16,4-2-2-16,5-3 0 0,1 1 1 15,6-1-1-15,2-3 0 0,5 2-1 16,5-1 2-16,3 0 0 16,9 1-1-16,-2-3-3 15,5 0 2-15,9 1 2 16,-1 1-4-16,5 1 0 15,1 1-9-15,6 1 5 0,7 0 3 16,1 3 3-16,6 2-2 16,-1 1 0-1,5 1-1-15,2 1 0 16,2 2-11-16,1 1 2 16,3 0 8-16,2 2 2 15,0 1 0-15,2 2 3 0,1 1 3 16,3 2-6-1,-2 2 8-15,2 2-8 0,0 5 8 16,2 2-7-16,0 2 3 0,5 7-2 16,-3 8-5-16,2 3 9 15,4 7-7-15,-4 6 2 16,-4 6 0-16,2 3 3 0,0 9-3 16,-1 2 2-1,1 3 4-15,-8 5 22 0,2 1-10 16,-4 3-8-16,2 3-1 0,-7 3 4 15,-5 1-2-15,-2 2 4 16,-3 2-2-16,-5 2 3 16,-6-1-1-16,-5 3 4 0,-5-1 3 15,-5 1-4 1,-9-5 1-16,-11-4-3 0,-5-12 2 16,-15-10-8-1,-6-14 0-15,-10-14-6 16,-10-12-4-16,-6-9-4 15,-6-9-69-15,-8-8-35 16,-6-4-119-16,-4 0-199 0</inkml:trace>
  <inkml:trace contextRef="#ctx0" brushRef="#br0" timeOffset="538.44">11759 7447 667 0,'0'0'126'0,"28"41"-62"0,-8-18 1 16,2 0 11-16,6-3 0 15,-1-4-22-15,3-3-7 16,0-8-8-16,2-5 2 16,0-5-7-1,-3-6-12-15,1-5-11 16,-4 1-4-16,-2-3-3 15,-4 1-2-15,-2 0-1 0,-10-3-2 16,-2-4-2-16,-3-4 3 16,-3-7-1-16,0-5-8 15,-1-4-82-15,-3-1-81 16,4-1-157-16</inkml:trace>
  <inkml:trace contextRef="#ctx0" brushRef="#br0" timeOffset="9522.45">7077 6826 153 0,'8'10'270'0,"2"3"-109"16,2 7-91-16,-4 7-11 16,0 6-1-16,-2 6-20 15,0 8-12-15,-4 7 2 16,2 8-2-16,0 6-3 16,-4 7-8-16,4 5-3 15,-2 4 0-15,-2 3-6 0,0-1-4 16,0 1-1-16,-2-4 1 15,-2-8-1-15,0-7-3 0,-2-9-22 16,4-13-41-16,2-12-59 16,0-13-136-16</inkml:trace>
  <inkml:trace contextRef="#ctx0" brushRef="#br0" timeOffset="10462.33">11277 6939 202 0,'0'0'43'16,"0"0"28"-16,0 0-1 15,0 0 9-15,0 0-35 16,0 0 11-16,0 0 6 0,0 0 9 16,0 0-11-16,0 0-3 15,0 0-18-15,0 0-8 0,0 0-10 16,6 0-10-16,-6 22-3 16,2 9-3-16,0 13 0 15,0 10 2-15,0 15 3 16,0 9 0-16,2 10 7 15,-3 6-1 1,3 5 0-16,-2 2 4 16,2-1-3-16,-4-4-5 0,0-5-4 15,4-6-3-15,-4-9-2 16,-4-8-1-16,4-10 0 16,0-12-6-16,-6-11-40 0,2-12-54 15,4-14-139-15,0-9-262 16</inkml:trace>
  <inkml:trace contextRef="#ctx0" brushRef="#br0" timeOffset="12663.3">7000 7081 653 0,'0'0'182'0,"0"0"-62"16,0 0-66-16,22-44 22 15,-4 17-34-15,6-2 1 16,5-4 1-16,7 0 0 16,4-2-21-16,2 4-13 15</inkml:trace>
  <inkml:trace contextRef="#ctx0" brushRef="#br0" timeOffset="14622.67">7133 6808 358 0,'8'0'287'16,"0"1"-139"0,-2 3-62-16,-2 0-40 15,-2-3-18-15,-2 7-9 16,-2 1-9-16,-2 5-13 15,-10 5 5-15,2 4 1 0,-8 1 0 16,4 0-4-16,0 1 0 16,3-7-1-16,5-2 1 15,0-4 0-15,0-6-1 0,6-2 2 16,2-4 1-16,4-2-1 16,6-10-7-16,4 0 23 0,3-5 23 15,7-1 1-15,-2 2 3 16,0 3-3-16,-4 3-1 15,-2 6 0-15,-10 4-7 16,-6 8-12 0,-4 7-21-16,-10 5-5 0,-4 4 9 15,-8 4-1-15,0 3-5 16,0 1-27-16,-3-1 6 16,7 1 10-16,-2-1 9 15,6-2-3-15,4-5 5 0,2-5 3 16,6-8-1-16,6-9 3 15,2-6-4-15,10-13-9 16,4-9 16-16,10-6-3 0,8-6 0 16,1 0 0-16,5 2 1 15,-2 4 5-15,-4 9 13 16,-7 8 4-16,-7 11 2 16,-14 6 3-16,-6 14-5 0,-10 9-24 15,-11 6-3-15,-5 7 5 0,-4 7-4 16,-6 1 0-16,4 0 2 15,5-4-1-15,5 0 1 16,6-7 0-16,2-9-3 16,6-8 2-16,8-9 1 15,2-8 0-15,10-5-12 0,6-8 11 32,6-5 3-32,3-2-1 0,5 3 0 15,-4 3 0-15,-6 9 0 16,-6 7 2-16,-12 13-2 15,-8 10-1-15,-14 7-6 16,-4 6 4-16,-6 3-1 0,0 1 3 16,3-1-4-1,3-5-9-15,6-4-7 0,4-4 13 0,4-7-1 16,6-8-1-16,2-7 7 16,0-4 3-16,6-4-10 15,2-6 6-15,4 0 1 16,-4 0 3-16,0 4-1 0,-2 3 1 15,-6 5 1-15,0 7-1 16,-10 6-7 0,-2 6 5-16,-2-1-1 15,2 4 2-15,-4-5 0 16,8-2-1-16,2-5-1 16,2-4 3-16,4-3-1 0,4-4 3 15,2-3-2-15,4 0 5 16,4 1 9-16,0-1 0 15,2 0 3-15,-2 6-3 0,-2 1 0 16,-2 5 1-16,-6 6-7 16,-4 5-6-16,-2 7-4 15,-8 3 0-15,0 3 1 0,-6-1-1 16,0-1-2-16,4-4 2 16,0-5-2-16,2-6-4 15,4-4-7 1,0-6-1-16,6-5-38 15,0-2-42-15,4-3-103 0,10 0-250 16</inkml:trace>
  <inkml:trace contextRef="#ctx0" brushRef="#br0" timeOffset="15670.13">11273 7072 334 0,'14'-11'358'0,"3"2"-246"0,3-1-49 0,2-3-8 16,0-2-7-16,0 0-17 16,0 3 1-16,-8 3 1 15,2 2-4-15,-9 4 12 16,-3 3 19-16,-6 10-15 0,-7 6-37 31,-17 5-9-31,-8 5 5 16,-6 0-4-16,-7 5 2 0,-3-2-1 15,0-5-1-15,8-4 1 16,5-4 0-16,7-4-1 16,8-7 0-16,10-2-1 15,10-4 1-15,6-6-6 0,14-5 13 16,12-2 2-16,10-3-1 15,9-2-4-15,13 1 0 0,-7 5-2 16,-3 5-1-16,-14 5 3 16,-10 6 1-16,-16 13 2 15,-16 6-6-15,-18 5-6 16,-8 4 5-16,-10 2 2 0,-4 2-1 16,3 0-1-16,-5-7 1 31,10 1-1-31,1-7 0 0,7-4-1 15,10-6 1-15,6-1 1 16,8-8 0-16,8-1 6 16,12-2-3-16,12-1-4 15,7-3 3-15,11-1 1 0,4 2-2 16</inkml:trace>
  <inkml:trace contextRef="#ctx0" brushRef="#br0" timeOffset="17680.47">11348 7199 806 0,'0'0'91'0,"0"0"-14"15,0 0 16-15,0 0-43 16,0 0-33-16,0 0-1 15,0 0 14-15,0 0 11 0,38-19-14 16,-22 2-18-16,2-3-5 16,4 3-2-16,-7 2 0 0,1 6-2 15,-8 9 1-15,-6 4 3 16,-6 13-9-16,-12 10 1 16,-13 5 3-16,-9 6 2 15,-8 0-2 1,-4-1 4-16,3-4-6 0,-1-7 0 15,6-5 2-15,11-9 1 16,7-3 0-16,10-7 0 16,14-2 1-16,4-7-2 15,12-7 31-15,12 0-8 0,5-5 0 16,7-4-1-16,4 2-11 16,-3 4-3-16,-3 2-2 0,-6 5 0 15,-8 5-1-15,-12 5 3 16,-12 5-3-16,-6 8-11 15,-12 7 1-15,-4 4 9 16,-8 7-3-16,-3 3-10 16,1 3-5-16,2-3-16 15,4-1 4 1,4-4 6-16,6-6 12 16,6-5 5-16,4-8 1 0,6-4 4 15,6-4 0-15,8-2-11 16,2-3 6-16,8-2 4 15,6-4 0-15,0-1 2 16,3 0 3-16,-3 2-3 0,-4 3 1 16,-8 5 2-16,-6 9 16 0,-10 9-3 15,-4 5-17-15,-6 7 0 16,-8 3-1-16,-2 5 1 16,4-2 2-16,-4-1-2 0,6-3 1 15,-1-4-2-15,5-7 2 16,4-6-1-16,4-9 2 15,2-5 2-15,10-2-4 0,3-6-2 16,7-2 2-16,4-1 0 16,0 3 0-16,-4 3 5 15,0 4 9-15,-7 4 11 0,-5 10-10 16,-6 5-6-16,-4 5-7 16,-8 4-4-16,-5 5 2 31,-7 2 1-31,0 3-2 0,0-1 2 15,2-2-1-15,-2-2 1 16,6 0-2-16,0-5 1 16,2-1-3-16,3-3-14 0,-3 1-23 15,0 3-28-15,-2 4-53 16,-6 6-110-16,0 2-84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49:44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16169 10562 381 0,'0'0'44'0,"0"0"-5"16,0 0-4-16,0 0-4 15,0 0-12-15,0 0-6 16,-32-14-4-16,26 14-4 0,0-1 3 15,4 1-1-15,-2 0 5 16,-2 0 11-16,4 0 10 0,-1 5 8 16,1 2 24-16,2 7 12 15,0 5 5-15,0 10 27 16,0 5 13-16,-2 7-37 16,2 6-13-16,2 4-27 0,-2-1 2 15,0-1-8-15,0-5-18 16,-4-7-13-1,0-7-7-15,-4-10-3 16,0-6-4-16,-2-8-36 16,6-5-110-16,-2-1-150 15,4-8-262-15</inkml:trace>
  <inkml:trace contextRef="#ctx0" brushRef="#br0" timeOffset="236.49">16078 10311 926 0,'0'0'168'15,"0"0"-47"-15,0 0-25 16,0 0-52-16,0 0-36 15,0 0-8-15,0 0-4 0,0 0-2 16,0 0-32-16,-4 12-117 16,4-6-126-16,0 1-180 15</inkml:trace>
  <inkml:trace contextRef="#ctx0" brushRef="#br0" timeOffset="599.98">16920 10010 865 0,'0'0'97'0,"0"0"24"16,0 0-53-16,0 0-1 16,-40 0-15-16,6 8-17 15,-1 4-6-15,-3 5-10 16,-2 7-13-1,2 3-3-15,5 7-1 16,3 6-2-16,6 5 2 0,6 11-1 16,4 3 2-16,10 4-2 15,4 7 2-15,0 1 1 16,12 2 0-16,2-6 6 16,2-2-7-16,0-8-1 15,2-7-1-15,-4-8-5 0,-2-9-15 16,-2-8-39-16,-6-8-18 15,-4-9-34-15,0-8-113 0,-2-2-209 16</inkml:trace>
  <inkml:trace contextRef="#ctx0" brushRef="#br0" timeOffset="800.7">16475 10759 1227 0,'0'0'113'16,"58"0"-19"-16,-19-13 2 0,3-7-72 15,4-4-22-15,-3-3-3 16,-1 0-4-16,-6 4-32 0,-6 8-78 16,-8 5-119-16,-5 9-252 15</inkml:trace>
  <inkml:trace contextRef="#ctx0" brushRef="#br0" timeOffset="1687.81">17532 10381 662 0,'0'0'412'0,"-18"28"-300"0,2-11-8 16,-8-1-50-16,0-1-40 16,2 1-10-16,1-2-3 0,5 2 0 15,2-2 2-15,8 0-1 16,6 0 5-16,6-2-1 16,8-2 8-16,8-1-1 15,7 0 2-15,7 1-5 0,2 1-1 16,2 4 3-16,-7 2 1 15,-3 3-5-15,-10 1-1 0,-6 1-1 16,-10 1-4-16,-4 2-6 16,-14-1 1-16,2-3 0 15,-10 1-3-15,-2-2-28 16,1-1-36 0,-3-1-13-16,4-5-22 0,2-3-64 15,6-4-84-15,6-2-347 16</inkml:trace>
  <inkml:trace contextRef="#ctx0" brushRef="#br0" timeOffset="2135.64">17871 10437 904 0,'0'0'106'15,"-4"29"49"-15,-7-6-75 0,-3 5-35 16,-6 9-10 0,2 5-9-16,4 1-15 15,2 2-7-15,4-6-2 16,8-6 2-16,4-9-1 16,12-10-3-16,6-10-13 15,2-5-1-15,3-13 3 16,3-8 10-16,0-7 6 15,-4-3-6-15,-4-2 1 0,-4 0-1 0,-4 1 1 16,-5 3 0-16,-3 6-1 16,2 5 3-16,-6 5-1 15,2 10 2-15,2 4 6 16,-2 9 1-16,2 11 22 0,-2 8-4 16,-4 8-9-16,0 6-5 15,0 2-4-15,0 0-3 0,0-5-9 31,-4-3 3-31,0-11-5 16,2-8-19-16,2-10-50 16,0-9-58-16,10-12-105 15,-2-9-19-15,10-8-339 16</inkml:trace>
  <inkml:trace contextRef="#ctx0" brushRef="#br0" timeOffset="2520.94">18215 10492 965 0,'6'29'41'15,"-2"3"63"-15,0 3 15 0,-4 0-65 16,0 2-22-16,0 1 5 16,0-3-9-16,-2-2-11 15,-2-10-6-15,2-4-7 16,-2-9-2-16,0-8-4 0,2-7-5 15,-2-13 4-15,0-10-2 16,6-8 5 0,0-6 2-16,4-5 0 15,6 2 1-15,2 0-3 16,4 8 4-16,2 10-1 0,3 9 0 16,1 10 4-16,0 8-3 15,0 9-1-15,0 10 3 16,-10 10 13-16,-2 4 0 0,-4 9-4 15,-4 1-8-15,-4 0-7 16,-2-3 0-16,0-7-2 16,-2-9-3-16,0-10-28 15,4-14-59-15,0-5-75 0,0-13-28 16,4-2-103-16,4-4-237 16</inkml:trace>
  <inkml:trace contextRef="#ctx0" brushRef="#br0" timeOffset="2975.5">18624 10568 710 0,'2'32'90'0,"4"2"-30"16,-6 2 45-16,2-1-9 15,-2-4-13-15,0-5-19 0,0-3-20 16,-2-11-7-16,-2-8-12 0,-4-8-22 16,2-13-2-16,0-9-2 15,0-10 1-15,4-7-2 16,2-7 3-16,6 1-1 15,6 0 1-15,4 5 3 16,4 6-3 0,2 8 5-16,4 10-4 15,0 11 4-15,-1 7-1 0,1 8 2 16,-2 12 5-16,-4 9-1 16,-4 6 1-16,-2 7-2 15,-6 2-5-15,-4 0-3 16,-2 0-2-16,-4-9 0 15,0-9-3-15,-4-10-18 0,2-14-79 0,0-8-114 16,4-13-118-16</inkml:trace>
  <inkml:trace contextRef="#ctx0" brushRef="#br0" timeOffset="3238.77">19027 10477 968 0,'10'34'72'16,"4"1"43"-16,-2 2-14 16,0 1-47-16,2-1-20 0,-4-2-9 15,2-5-14-15,0-6-4 16,0-10-5-16,-2-9-2 15,6-10-8-15,-7-15-90 16,7-14-75-16,0-11-75 16,4-7-156-16</inkml:trace>
  <inkml:trace contextRef="#ctx0" brushRef="#br0" timeOffset="3407.79">19337 10355 577 0,'0'0'137'16,"2"40"2"-16,-6-7-57 0,-12 8-5 15,-7 11 3-15,-5 10-24 16,-12 11-21-16,-2 9-13 16,-3 7-2-16,-1 1-2 0,2-2 13 15,3-6-12-15,3-14-13 16,6-18-4-16,10-20-11 0,12-22-134 16,14-18-201-16</inkml:trace>
  <inkml:trace contextRef="#ctx0" brushRef="#br0" timeOffset="4997.7">20058 10723 668 0,'-6'3'32'0,"0"-3"-4"16,-1 0 42-16,-3-7-27 0,-2 0-11 16,2-2-3-16,-6-3 5 15,6-3 18-15,-6-3 1 16,6-3 2-16,0-6-4 0,6-4-15 15,0-3-6-15,4-5-1 16,4-3-1-16,2-3-2 0,2 2-6 16,0-1 2-16,2 4 0 15,2 0-4-15,2 2 2 16,0 3-5-16,4 2-7 16,1 1-1-16,3 2-5 0,0 1 0 15,2 3-1-15,2 5 0 16,2 3-1-16,1 5 1 0,-1 7-2 15,2 5-2-15,-4 3 1 16,-4 11-3-16,-4 5 4 16,-10 5-2-16,-8 4 0 15,-6 5 0 1,-16 4 0-16,-10 1 1 16,-12 5 1-16,-11 1 2 15,-9 0-1-15,-3 0 3 0,-1-2-2 16,4-4-4-16,9-3-19 15,5-5-26-15,8 2 8 16,7-1 26-16,7 3 6 16,6 3 6-16,6 2 3 0,2 3 2 15,6-2 0-15,6-1 2 0,2-2-1 16,6-8 1-16,6-9 6 16,12-13 13-16,14-10 0 15,7-22-3-15,19-20 19 16,15-16 8-16,11-12-18 0,1-4-17 31,-1 5-14-31,-9 8 3 0,-11 14-5 16,-17 19-31-1,-15 17-144-15,-12 15-337 0</inkml:trace>
  <inkml:trace contextRef="#ctx0" brushRef="#br0" timeOffset="6115.76">20877 10722 575 0,'-10'11'56'0,"2"-1"0"16,-6-6 28-1,4-4-40-15,-2 0-16 16,0-7 1-16,2-5 3 15,-2-7 2-15,0-2 15 0,-1-5 8 16,-1-4 0-16,-4-2-3 16,0-1-17-16,0-2-7 15,0-1-3-15,0-4-1 0,6-4-5 16,6-3-1-16,6-5-4 16,0-3-2-16,6-1 0 15,10-2 0-15,6 3 1 0,4 4 0 16,8 2-2-16,3 6 0 15,7 4-1-15,2 9-2 16,-2 6-5-16,-1 6-2 16,-9 12-2-16,-8 7 0 0,-14 14 0 15,-12 11-6-15,-10 10 3 16,-22 9 0-16,-12 7 2 0,-9 3 0 16,-9 6-1-16,-5 1-3 15,-1 0-29-15,0-1-14 16,11-5-3-16,3-3-3 15,13-4-4 1,7-4 23-16,10-1 19 16,12-1 3-16,12-3 10 0,0 1 3 15,14-4 1 1,10-5 3-16,8-10 18 0,7-9 19 16,11-13 4-16,2-16 1 15,9-17-15-15,5-14-7 16,3-12 2-16,1-11-11 0,-3-6-9 15,-3-4-6-15,-9 5-2 16,-9 10-47-16,-8 16-122 0,-10 18-213 16</inkml:trace>
  <inkml:trace contextRef="#ctx0" brushRef="#br0" timeOffset="7201.94">21572 9788 751 0,'0'0'105'0,"0"0"1"0,0 0-1 0,0 0-24 15,0 0 17-15,0 0-51 16,-2 56-40-16,-2-16 0 16,-2 14 6-16,0 6 2 15,0 7-8-15,-2 0-4 16,0 1-3-16,0-8 1 0,0-5-2 16,-4-9-5-1,3-8-41-15,-3-6-50 16,2-4-98-16,4-3-130 15</inkml:trace>
  <inkml:trace contextRef="#ctx0" brushRef="#br0" timeOffset="7433.74">21506 10780 712 0,'0'0'359'0,"-7"40"-312"16,5-25 64-16,-2-6-63 16,4-8-41-16,2-5-5 15,7-12-36-15,7-7-81 16,4-6-189-16,0-2-316 15</inkml:trace>
  <inkml:trace contextRef="#ctx0" brushRef="#br0" timeOffset="8207.54">21880 10412 320 0,'0'0'641'0,"-4"29"-593"0,0-9 61 15,0 2-36-15,-2 2-47 16,2 5 2-16,4 2 9 0,-4 3-10 16,4-1 4-16,4 0 6 0,4-2-4 15,2-9-6-15,2-6-7 16,2-9-7-16,0-7-7 15,-2-12-7-15,1-7-4 16,-1-5 5-16,0-3-3 16,-2 0 3-16,-4 2-1 0,4 4 2 15,-6 6 0-15,2 6-1 16,0 4 4-16,4 6 5 16,-4 8-2-16,2 5-2 15,2 7-1-15,2 0-4 16,0 5-1-1,0-1 2-15,1 1-3 16,3-8 0-16,2-5-1 0,0-10 0 16,0-6-5-16,2-15-5 15,-2-8 5-15,0-7 5 16,-4-5 1-16,-3-2 1 16,-3-1 1-16,0 1 0 0,-2 2 0 15,-4 4-1-15,0 2-14 0,2 4-42 16,-2 5-43-16,0 5-59 15,6 7-61-15,-2 7-111 16</inkml:trace>
  <inkml:trace contextRef="#ctx0" brushRef="#br0" timeOffset="8473.77">22462 10588 915 0,'8'36'149'16,"0"1"-49"-16,-2-3-1 15,-2-5-56-15,-4-7-38 16,0-11-4-16,-6-11-2 0,0-14-93 15,-2-17-72-15,-2-11-87 16,2-12-286-16</inkml:trace>
  <inkml:trace contextRef="#ctx0" brushRef="#br0" timeOffset="8589.76">22490 10339 696 0,'0'0'36'15,"0"0"-53"-15,32 2-62 16,-25-14-279-16</inkml:trace>
  <inkml:trace contextRef="#ctx0" brushRef="#br0" timeOffset="8952.24">22647 10428 942 0,'8'44'113'0,"-2"-4"20"16,-4 1-31-16,0-4-46 0,-2-5-11 16,0-5-13-16,0-4-20 15,-4-11-6-15,2-8-4 16,0-6-4-16,2-13-2 0,0-8 4 16,8-7 1-16,-1-3-1 15,7 0-3-15,4 2-1 16,-4 4 1-16,2 10 2 0,0 4-3 15,2 10-2-15,0 3-1 16,-6 5 1-16,2 8-7 16,-7 0-13-1,3 3-18-15,-2-3-11 16,0-1-11-16,-2-3-32 16,6-6-14-16,0-3-9 15,4-4-38-15,6-6-35 16,6-5 52-16,1-3-71 0</inkml:trace>
  <inkml:trace contextRef="#ctx0" brushRef="#br0" timeOffset="9359.25">23044 10453 103 0,'38'-21'120'16,"-3"3"50"-16,-5 3 20 0,-4 7-28 16,-8 3-24-16,-10 5-29 15,-6 3 8-15,-6 7-46 16,-8 5-57-16,-10 6-4 16,-2 5 1-16,-4 7 2 0,1 9 1 15,1 0 2-15,4 2-2 16,8-3-5-1,2-6-5-15,8-7-2 16,4-11 0-16,6-9 1 0,6-8-1 16,4-9-12-16,6-11-4 15,2-8 3 1,1-8 1-16,1-8 0 0,-2-6 3 16,-2-6 5-16,-6-7 1 15,-2-6 0-15,-6-3 1 0,-4-6 0 16,-2-3 0-16,-2 1-2 15,2 5-4-15,2 6-17 0,0 13 2 16,4 11 10-16,-1 16 10 16,3 14 6-16,-2 15 23 15,2 21 38 1,-2 17-43-16,-6 14-14 0,0 17 0 0,-4 12 5 0,2 8-4 31,-6 5-8-31,-2-3 0 16,2-4-2-16,-4-11 0 15,2-9 0-15,1-16-4 16,-1-13-40-16,0-10-46 16,6-11-104-16,2-8-187 0</inkml:trace>
  <inkml:trace contextRef="#ctx0" brushRef="#br0" timeOffset="9625.24">23435 10313 656 0,'0'0'61'0,"8"49"63"16,-4-20-26-16,-4 4-32 16,0-1 19-16,2 1-20 15,0-1-25-15,2-3-4 16,-2-6-17-1,2-1-10-15,-2-8-9 0,-2-6 1 16,2-8-13-16,0-8-88 16,4-11-117-16,-2-8-62 15,6-7-146-15</inkml:trace>
  <inkml:trace contextRef="#ctx0" brushRef="#br0" timeOffset="9808.43">23660 10281 647 0,'-8'44'73'16,"-8"10"58"-16,-12 9-37 16,-8 7-12-16,-7 10 1 0,-7 2-21 15,-2 0-14-15,-1-4-18 16,9-10-17-16,4-17-10 0,10-13-1 16,11-17-34-16,13-18-120 31,10-10-168-31</inkml:trace>
  <inkml:trace contextRef="#ctx0" brushRef="#br0" timeOffset="10808.17">23693 9564 882 0,'0'0'44'15,"0"0"81"-15,0 0-21 0,0 0-35 16,0 0-17-16,36-9-40 15,-12 23-9-15,4 11-3 16,2 11 0-16,1 16 2 16,-3 13 1-16,-6 14-2 0,-8 14 9 15,-8 7 10-15,-8 8-2 32,-12 1-10-32,-6-4-8 0,-8-9 0 15,-1-12-3-15,1-14-96 16,4-14-170-16,6-12-420 15</inkml:trace>
  <inkml:trace contextRef="#ctx0" brushRef="#br0" timeOffset="11710.03">17558 9841 465 0,'0'0'455'0,"0"0"-385"0,-48 30 5 16,20-9-41-16,-6 11-24 15,-3 7-4-15,-5 14 1 16,-2 11 38-1,2 12 66-15,-3 8 2 16,5 8-32-16,0 6-22 16,7 2-11-16,1 0-14 0,6-4 0 15,6-2-16-15,2-8-13 16,10-6-6-16,2-9-2 16,8-8-3-16,12-12-15 15,12-10-3-15,10-13-22 0,9-14-17 16,5-12-33-16,4-7-119 15,-3-11-253-15</inkml:trace>
  <inkml:trace contextRef="#ctx0" brushRef="#br0" timeOffset="12442.61">24254 10583 918 0,'0'0'352'15,"-14"39"-272"-15,8-21 34 0,-2-5-66 16,4-7-47-16,0-6-1 16,2-2-55-16,2-11-103 15,2-1-147-15,6-4-321 16</inkml:trace>
  <inkml:trace contextRef="#ctx0" brushRef="#br0" timeOffset="12664.59">24202 9850 1143 0,'0'0'58'0,"0"0"90"16,10-29-89-16,-8 20-46 16,0 0-10-16,0 7-2 15,-2 2-1-15,-2 2-2 16,-2 11-43-16,-6 5-52 16,0 6-63-16,4 2-135 0</inkml:trace>
  <inkml:trace contextRef="#ctx0" brushRef="#br0" timeOffset="13545.23">18449 11873 667 0,'0'0'156'0,"-2"48"-9"0,-2-10-25 15,1 8-50-15,-1 10-3 16,0 10-21-16,2 9 0 0,-2 7-2 15,2 0-18-15,0-1-5 16,2-4-12 0,0-13-7-16,-4-13-7 15,0-14-3-15,0-16-29 16,-4-18-42-16,-2-13-98 16,-2-18-33-16,-2-9-127 15</inkml:trace>
  <inkml:trace contextRef="#ctx0" brushRef="#br0" timeOffset="13984.08">18233 12324 1266 0,'0'0'112'0,"50"9"-79"16,-25-13 24-16,3-7-53 15,-2-3-5 1,0 1 0-16,2 2-8 15,-3 4-57-15,1 4 13 16,6 3 20-16,2 1 23 16,2 5 9-16,5-1 2 15,3-2 2-15,-4-3-1 0,-4 0 6 16,-1-6 11-16,-13-5 5 16,-6-3-17-16,-6-1-7 0,-6-2-4 15,-8 2-2-15,-10 3 0 16,-6 3 4-16,-4 5 7 15,-3 5 19-15,-3 11 2 16,0 9-2-16,4 7 5 0,2 9-2 16,4 2 2-16,7 5-6 15,5-1-10-15,6-4 0 0,4-2-2 16,11-6-3-16,7-5-8 16,6-5-1-16,4-6 2 15,4-7-3-15,-2-5-6 16,1-3-5-16,-7-7-28 0,-6-7-19 15,-4-2-39-15,-4-1-72 16,-2 1-155 0,-4 3-442-16</inkml:trace>
  <inkml:trace contextRef="#ctx0" brushRef="#br0" timeOffset="14416.53">18934 12221 715 0,'0'0'271'0,"6"44"-108"16,-4-14-17-16,6 6-55 16,-6 5-37-16,2 5 2 15,-2 2-13 1,0-1-9-16,0-6-17 15,-2-9-8-15,0-9-5 16,0-16-5-16,-2-10-2 0,2-20-18 16,0-13 3-16,0-11-4 15,6-10-8-15,4-3 7 16,-2 1 5-16,6 3 6 16,4 10 7-16,1 11 3 0,3 13 3 15,0 13 4-15,4 9 5 16,-2 15-3-16,0 11 15 0,-3 8-9 15,-1 8 4-15,-4 6 1 16,-6 0-2-16,-2 2-6 16,-6-4-10-16,-4-6-1 15,0-12-2-15,-4-11-19 0,2-15-73 0,0-11-124 16,4-15-100-16,0-11-175 16</inkml:trace>
  <inkml:trace contextRef="#ctx0" brushRef="#br0" timeOffset="14821">19357 12178 800 0,'6'33'141'0,"-2"4"-53"15,-2 2 58-15,-2 6-81 16,-2 3-9-16,0-1 12 15,-2 0-27-15,-2-6-19 0,2-7-9 16,2-10-5-16,-2-12-4 0,4-12-3 16,0-13-7-16,4-16 2 15,2-14 3-15,4-11-1 16,4-7 1-16,2-4-3 0,0 2 5 31,2 4 1-31,-2 5-1 16,3 13 1-16,3 9-1 0,0 12 2 15,0 14 3-15,2 8 7 16,-2 17 19-16,0 12-1 16,-5 11-3-16,-5 10-2 15,-2 10-5-15,-6 5 3 16,-4 5-8-16,-2 1-7 0,-6-8-6 16,2-8-3-16,0-15-2 0,2-25-29 15,6-24-65-15,10-27-100 16,12-22-144-16,8-20-508 0</inkml:trace>
  <inkml:trace contextRef="#ctx0" brushRef="#br0" timeOffset="15310.04">19919 12294 1136 0,'4'30'110'0,"2"6"29"16,-4-1-56-16,0-1-53 15,0-1-18-15,0-3-8 16,-2-5-3-16,0-7-4 16,0-9-30-16,0-9-94 0,2-14-179 15,2-11-87 1</inkml:trace>
  <inkml:trace contextRef="#ctx0" brushRef="#br0" timeOffset="15735.91">19987 12009 743 0,'0'0'400'0,"0"0"-340"0,32 0 50 15,-22-15-101-15,0-3-11 16,1-5-30-16,5 0-120 15,0 2-91-15,6 4-62 16,2 5-77-16,4 8 201 16,-2 5 408-16,-1 10 122 0,-1 8-90 15,-6 6-89-15,-8 4-24 16,-4 4-32-16,-6 1-13 16,-2 0-23-16,-8 1-14 0,-4-1-11 15,0-2-7-15,0-5-1 16,4-5-4-16,4-4-8 15,2-5-10 1,8-7-2-16,4-2 8 16,12 1-8-16,6 0-14 0,6 4 0 15,4 3-2-15,1 4-4 16,-1 6 0-16,-8 4 0 16,-4 1-3-16,-8 5-2 0,-16 0-3 15,-6-3-3-15,-10-1-28 16,-6-5-23-16,-6-4-34 15,2-9-30-15,4-8-58 0,9-4-171 16,5-8-396-16</inkml:trace>
  <inkml:trace contextRef="#ctx0" brushRef="#br0" timeOffset="16152.78">20859 12019 417 0,'0'0'648'0,"0"0"-472"0,0 0 12 31,0 0-86-31,36 10-46 16,-14-20-29-16,3-1-22 15,9-6-5-15,2-2-5 16,-6 0-65-16,-1 5-104 16,-3 9-123-16,-10 5-269 0</inkml:trace>
  <inkml:trace contextRef="#ctx0" brushRef="#br0" timeOffset="16373.56">20869 12334 223 0,'-10'30'934'0,"6"-4"-748"16,4-10 15-16,12-9-90 16,6-7-47-16,8-5-38 0,7-6-13 15,5-3-6-15,2-3-5 16,-2-1-1-16,-5 3-4 15,-5 4-36-15,-4 1-52 0,-8 5-44 32,-2 5-95-32,-4 0-223 15</inkml:trace>
  <inkml:trace contextRef="#ctx0" brushRef="#br0" timeOffset="16838.8">21536 11412 379 0,'0'0'432'0,"0"0"-251"0,-4 28 11 15,2-3-61-15,-2 12-20 16,-2 10-20-16,0 15-17 16,-4 13-22-16,3 7-15 15,1 4-8-15,-2 5-11 16,4-5-7-16,-2-7-2 0,4-12-4 16,0-10-5-1,2-14-3 1,0-15 0-16,0-10-37 0,0-13-57 15,0-9-68-15,0-12-138 16,0-10-161-16</inkml:trace>
  <inkml:trace contextRef="#ctx0" brushRef="#br0" timeOffset="17077.34">21228 11418 1346 0,'30'-13'204'0,"10"-7"-95"15,8-8-15-15,7-14-70 16,7-5-19-16,1-2-5 16,7 0-3-16,-7 4-25 15,-5 10-27-15,-8 11-37 16,-11 12-71-16,-7 10-105 0,-8 11-289 15</inkml:trace>
  <inkml:trace contextRef="#ctx0" brushRef="#br0" timeOffset="17571.75">21838 11991 873 0,'0'43'109'0,"-2"4"1"16,-2 2 29-16,4-2-69 15,-6-5-14-15,4-3-1 16,2-7-14-16,0-9-11 0,0-8-2 16,0-10-2-16,2-5-5 15,4-13-22-15,-2-7 12 0,2-5 7 16,4-6 4-16,0-3 3 15,2-7-8-15,4 2-5 16,2-3-1-16,4 0-4 0,1 1-1 16,3 4-5-16,2 8 3 15,2 6-4-15,-2 7-8 16,-1 8-30-16,-1 4-17 0,-4 6-23 16,-4 8-37-16,0 4-54 15,-8 2-121-15,2 2-277 16</inkml:trace>
  <inkml:trace contextRef="#ctx0" brushRef="#br0" timeOffset="17979.16">22323 11988 718 0,'0'0'211'16,"14"36"-104"-16,-14-13 41 0,0 1-97 15,-2 2 6-15,-6 0-1 16,2 1-19-16,0-2-14 0,4-2-7 16,2-2-7-16,2-6 1 15,10-7-4-15,6-8-4 0,4-5-2 32,3-11-2-32,5-7 0 15,0-6-2-15,-2-4-4 16,0-4 4-16,-5 2 3 0,-1-1 1 15,-4 4-1-15,-2 3 2 16,-2 6-1-16,-4 8 1 16,0 6 1-16,-2 7 1 15,-2 5 11-15,-2 10 6 16,0 11-7-16,-4 6-3 0,0 6 0 0,-4 1 0 16,-2 0-3-16,2-4-4 15,-2-6-4-15,4-8 2 16,2-10-13-16,0-7-54 15,8-4-83-15,2-7-156 16,6-3-144-16</inkml:trace>
  <inkml:trace contextRef="#ctx0" brushRef="#br0" timeOffset="18374.2">22796 11972 903 0,'0'0'85'0,"29"9"89"0,-7-9-95 15,2-9-33-15,6-3-15 16,2-6-19-16,-1-6-10 16,1-2 0-16,-6-4-3 15,-8-1 3-15,-6 2-4 16,-8 2 1-16,-4 3-1 0,-12 8 0 0,-4 5-1 31,-8 9-1-31,-4 8 5 0,-1 11-4 16,-3 13 0-16,2 8 2 15,4 12 1-15,4 5 2 0,6 7 0 16,7-1 0-16,3-3 6 16,6-4 50-16,6-9 7 15,3-8-5-15,7-14-12 16,2-10-20-16,4-12-9 15,4-9-19-15,4-14-2 16,-1-11 0-16,5-7-47 16,-2-4-68-16,0 4-84 0,-2 6-196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9-02T22:51:02.5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9-02T22:51:29.456"/>
    </inkml:context>
  </inkml:definitions>
  <inkml:trace contextRef="#ctx0" brushRef="#br0">10332 6756 0</inkml:trace>
  <inkml:trace contextRef="#ctx1" brushRef="#br0">19286 4698 650 0,'2'10'178'0,"0"1"-136"0,2 3 55 16,-4 1-7-16,0 3-38 15,0 5-24-15,-4 5 14 16,2 1 3-16,0 7-6 0,0 4-11 16,2 5 3-16,0 4-4 15,0 8-2-15,0 8-5 31,4 8-9-31,2 4 2 0,0 10-8 16,2 5 1-16,3 4-4 16,-3 7 0-16,4 3 1 15,-2 1-2-15,2 7 5 0,-4 2 2 16,2 2 8-16,-2 2-4 16,0-1-6-16,0 2-2 15,-2-2-2-15,2 1 0 0,2-3-3 16,-4 2 4-16,2-2-4 15,0-1 2-15,0-2 0 16,-1-2-2-16,1-5 5 0,-2-6-6 16,0-5 5-16,0-9-4 15,-2-9-2-15,0-10 5 0,-4-13-3 16,2-8 6-16,2-9-7 16,-4-7 7-16,-4-8 0 15,4-7 3-15,0-1-4 16,0-4-3-1,-2-3 2-15,2-1-3 16,0-4 4-16,0 0-6 16,0 0 4-16,0-2-2 0,0-1-1 15,0 0 2-15,0 0-5 16,0 0 3-16,-2 0-1 16,0-1 2-16,-2-1 0 15,2 1-1-15,-2 1 2 0,-2 0-1 16,0 1 2-16,0 6-1 15,-1-1-1-15,1 4 2 0,-6 0-2 16,0 3 5-16,-2 0-7 16,0-2 5-16,-6 1-2 15,-4-3 1-15,-2-2 1 16,-3-2 0 0,-9-3 7-16,-2-2-7 15,-6 0 5-15,-5 0-3 0,-3 0 2 16,-5 1 0-16,-3 1-2 15,-4 3 4-15,1 2-3 16,-7 0 0-16,-1 2 1 16,-3 0-1-16,-3 0-3 0,-4 1 0 15,-3 0 2-15,-3-1-3 16,-5 0 1-16,-1-3 0 0,-2 0-1 16,-3-2 2-16,-1 1-6 15,0-2 3-15,1-2-1 16,-3 2 1-16,0 0 0 15,0-1-1-15,-1 2 1 0,1 0-1 16,2 1 0-16,-3-1-1 0,5 0 2 16,-4-2 2-16,-1 1-7 15,-1-3 7-15,2 0-5 16,-2 0 3-16,-1-5-2 16,1 1 1-16,0-4 1 15,2 2 0-15,-1-2 1 0,3 0-6 31,0 0 7-31,3-3-6 0,3 1 4 16,2 2-4-16,1 0 1 16,5 1 2-16,5 2-6 15,9 3-6-15,5 1-15 16,7 1-6-16,9 1-11 16,10-1-22-16,13 1-43 0,7-1-87 15,18-4-163-15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52:36.5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52:36.617"/>
    </inkml:context>
  </inkml:definitions>
  <inkml:trace contextRef="#ctx0" brushRef="#br0">14725 7061 76 0,'0'0'177'0,"0"0"-95"0,32 7-23 16,-18-4 11-16,-6-2-19 16,0-1-6-16,1 0-23 15,-3 0-10-15,0 0-3 16,-2-2-6-16,0 0 0 0,-2-1-2 16,0 0 0-16,-2-1-3 0,0 2 2 15,0-2 1-15,0-1-1 16,-2-1 7-16,0 1 5 15,0-1 3-15,-2 1 8 0,0-1 5 32,-2-3-6-32,2 3 3 15,-7-6 2-15,1-1 12 0,-4-2 9 0,2-6-13 0,-10-5-19 16,-2-2-6-16,-2-5-3 16,-3 0 1-16,-3-5 1 15,-8 1 0-15,0 0-5 16,-5 2-2-16,1 3-1 15,-2 3 1-15,1 5-1 0,-1 6 0 16,4 3 0 0,-4 7 2-16,7 3-3 15,1 4 0-15,2 2 1 16,0-1 0-16,7 4 0 16,-1 0 3-16,4 1 7 15,0 1 7-15,0 0 0 0,1 2-4 16,-1 2 2-16,0 3-3 15,0 2 1-15,-2 2-6 0,-1 3-2 16,-1 2 0-16,-2 3-3 16,-4 0 2-16,0 3-4 0,1-1 0 15,-5 2 0 1,2 1 0-16,-4 0 0 0,3-1-2 16,-3 4 1-16,0 0 1 31,1 4-1-31,-1-1 3 0,4 2-4 0,-2 1 2 15,7 4-1-15,-1 2 2 16,2 2 1-16,6 1-4 16,0 4 3-16,1-1-1 15,5 1 1-15,6 2 0 16,2 0 0-16,6 0 1 16,0 2 0-16,6 1 1 0,2-3-2 15,8 4 1-15,6-2-2 16,0 1 1-16,6-3-3 0,3 1 1 15,3-6 2 1,2 0-1-16,4-5 5 0,4-2 1 16,3-3 6-16,5-3-8 15,4-3-4 1,3-2 1-16,5-4-3 16,1-5 4-16,5-3-5 0,-2-5 3 15,3-5-1-15,-3-4 0 16,5-4 2-16,-1-1-1 15,1-6-1-15,3-5 3 16,-1-3-3-16,-1-3 1 16,-1 1-1-16,-1-3 2 0,0-2-1 0,-3 0-1 15,1-2-1-15,-3-1 2 16,3-2-2 0,-3-2 1-16,1-5 0 0,-2 0 1 15,1-2 3-15,-5-6 4 16,-1-1 4-16,-1-2 0 15,-4-3 8-15,-3-3 2 0,-9-2-7 0,-4-3-3 32,-8-2-5-32,-5-3-2 15,-3 1 0-15,-12-4-2 0,-2 1-1 16,-6 1 1-16,-6-4 2 16,-8-2-2-16,-5 2 0 15,-7 3 0-15,-4-2 1 16,-8 2 0-16,-5 1-3 0,-9 5 3 15,-6 1-1-15,-5 2-2 16,-7 0 1-16,-1 2 0 16,-9 0 0-16,-1 3 0 15,-2 0 0-15,3 2-1 16,11 9-27-16,11 13-201 16,20 14-523-16</inkml:trace>
  <inkml:trace contextRef="#ctx1" brushRef="#br0">8889 5195 0</inkml:trace>
  <inkml:trace contextRef="#ctx0" brushRef="#br0" timeOffset="9063.52">13448 7312 1175 0,'-22'9'173'0,"-4"3"-97"15,0-1-40-15,-4-1-29 16,1 3-6-16,3 2-1 0,4-1-10 16,2 2 7-16,10-2 8 15,0-2 26-15,8 0 40 16,4-5 8-1,8 2-19-15,4-2-29 16,6 0-18-16,2 2-4 16,4 1 0-16,-1 2 0 15,-7 0-7-15,2 1 0 16,-2 1-3-16,-10 0-1 0,-6-1-3 16,-2 2-10-16,-6-1-15 15,-6 1-3-15,-4-1-16 0,-4 3-27 16,-3-2-37-16,3-1-81 15,0 0-163-15</inkml:trace>
  <inkml:trace contextRef="#ctx0" brushRef="#br0" timeOffset="9548.54">13529 7504 810 0,'0'0'191'0,"-22"33"-67"0,12-11-14 15,4 0-43-15,0-1-21 16,6-2-23-16,0-1-11 15,10-5-5-15,2-5-9 16,6-4-5 0,2-4 4-16,4-3 3 15,0-6 1-15,-2-4-4 0,-1-5 1 16,-5-1 1-16,-4 0-1 16,-2-2 0-16,-4 0 0 15,-2 2 0-15,0 5-4 16,-4 3-4-16,0 3 10 0,2 7 1 15,0 1 12-15,-2 6 59 0,0 6-14 16,2 3-8-16,-2 1-6 16,2 2-12-16,-2 0-15 15,2-1-9-15,0-2-5 16,0-4-4-16,0-3 0 16,2-4-15-16,2-4-49 15,0-2-39-15,2-5-34 0,4-6-107 0,-4 0-192 16</inkml:trace>
  <inkml:trace contextRef="#ctx0" brushRef="#br0" timeOffset="9964.81">13873 7378 1217 0,'0'0'105'0,"0"31"22"15,0-11-20-15,0-2-42 16,-4 6-24-16,0-2-10 16,2-2-15-16,-2 2-8 15,2-6-5-15,0-3-1 0,2-5-2 0,0-4-1 16,0-4-5-16,0-4-34 16,0-5 22-16,2-4 6 15,4-3-3-15,4-2-2 16,-6-1 0-16,6 1-6 15,2 2 1-15,-2 4 10 0,2 3 7 16,-1 5 7 0,3 4 2-16,-2 2 0 15,-2 5 1-15,2 3 4 16,-6 4 4-16,0 0-2 16,0 4-5-16,-4 0-6 0,-2 0 1 15,0-2-2-15,0-1-2 16,-4-1-21-16,0-2-36 0,2-6-36 15,0-6-40-15,2 0-85 16,4-5-128-16,6-9-316 16</inkml:trace>
  <inkml:trace contextRef="#ctx0" brushRef="#br0" timeOffset="10334.84">14129 7426 1060 0,'0'0'107'16,"16"31"1"-16,-12-12 31 0,-2-1-69 16,-2 1-19-1,0-2-19-15,0 1-9 0,-2-2-10 16,-2-6-6 0,2-1-5-16,0-8-3 15,0-1-3-15,-2-10-4 0,2-5 5 16,2-7-4-16,2-2 0 15,6-5 4-15,2 1 2 16,6 4 3-16,2 4 1 0,4 4 0 16,-1 7 0-1,3 8 0-15,-2 1 0 0,0 10-1 16,-6 3 1-16,0 4-1 16,-6 2 2-16,0 2-4 0,-8-2 0 15,0 0-1-15,-2-1-3 16,0-5-37-16,0-4-36 15,0-4-63-15,2-5-104 0,1 0-174 32</inkml:trace>
  <inkml:trace contextRef="#ctx0" brushRef="#br0" timeOffset="10681.4">14469 7461 1144 0,'0'0'107'0,"14"42"59"15,-6-23-58-15,0-2-51 16,3-1-22-16,-1-2-20 31,4-1-10-31,-4-2-3 16,0-2-2-16,2 0 0 0,-2-2-16 16,0-3-27-16,-2-2-21 15,0-2-35-15,2-5-49 16,-6-8-91-16,6-4-78 0,2-8-326 15</inkml:trace>
  <inkml:trace contextRef="#ctx0" brushRef="#br0" timeOffset="10866.55">14723 7365 875 0,'-2'28'64'31,"-8"8"53"-31,-8 6 24 0,-8 3-78 16,-9 3 6-16,-5 2-11 15,-2-1-19-15,2-2-23 16,3-4-8-16,3-10-5 16,6-6-2-16,8-10-66 15,12-14-97-15,8-4-160 0,14-17-537 16</inkml:trace>
  <inkml:trace contextRef="#ctx0" brushRef="#br0" timeOffset="11552.34">14810 7281 705 0,'0'0'178'32,"0"0"-106"-32,0 0 79 0,0 0-63 15,0 0 9-15,0 0-22 16,0 0 2-16,-6-32 2 16,16 24-11-16,4-6-29 15,6 2-19-15,0 0-8 0,2 3-8 16,2 2-1-16,-2 5-1 15,-3 2-2-15,-1 9 1 0,-4 3-4 16,-4 4 0-16,-6 3-1 16,-2 4-3-16,-4 3-1 15,-6 2 1-15,-6 0 1 0,0-1-7 16,-2-2-10-16,3-6-8 16,-3-3-22-16,6-7-35 0,4-4-59 31,0-2-54-31,6-2-79 15,-2 3-238-15</inkml:trace>
  <inkml:trace contextRef="#ctx0" brushRef="#br0" timeOffset="11854.62">14924 7711 1309 0,'0'0'70'0,"0"0"33"15,0 0-84-15,0 0-18 16,0 0-31 0,0 0-108-16,0 0-167 15,0 0-486-15</inkml:trace>
  <inkml:trace contextRef="#ctx1" brushRef="#br0" timeOffset="12086.34">9423 6232 0,'-21'49'0,"21"-49"16</inkml:trace>
  <inkml:trace contextRef="#ctx1" brushRef="#br0" timeOffset="12472.19">9129 6302 0,'-5'-5'0,"0"5"16,5 0-1</inkml:trace>
  <inkml:trace contextRef="#ctx0" brushRef="#br0" timeOffset="13403.08">13108 8330 317 0,'0'0'185'0,"0"0"-55"16,0 0-10-16,0 0 4 16,0 0-38-16,0 0-16 0,0 0-3 15,0 0-13-15,0 0-5 16,0 0-2-16,14-14-2 15,-16 18-16-15,-2 2-16 16,-2 2-5-16,0 2-2 16,-8 5-2-16,-2 3-1 0,-2 5-1 31,-7 6 2-31,-5 8-1 0,-6 5 4 16,-2 9 0-16,-7 8 6 15,-3 5 6-15,-4 9 0 16,-3 5 0-16,-1 2 6 15,-4 3 17-15,3 2-20 0,-7-1-17 16,5-4 1-16,-3-5-8 16,7-4 3-16,3-6 0 0,0-8 3 15,14-10-6-15,9-10-4 16,15-13-37-16,14-15-27 16,12-14-40-16,19-15-137 15,19-12-112-15</inkml:trace>
  <inkml:trace contextRef="#ctx0" brushRef="#br0" timeOffset="14042.13">14832 8170 635 0,'0'0'469'16,"0"0"-290"-16,0 0-25 15,0 0-48-15,32 19-26 16,-16-15-14-16,8 5-3 15,6 6-13-15,3 8-18 0,13 10-11 32,6 13-10-32,5 7-5 15,5 11 0-15,1 3 7 0,-7 4 0 16,-10-6-8-16,-7-6-3 16,-11-11-4-16,-8-14-11 15,-16-16-72-15,-4-16-61 16,-4-8-140-16,-8-17-364 0</inkml:trace>
  <inkml:trace contextRef="#ctx0" brushRef="#br0" timeOffset="15122.48">11473 8535 549 0,'-4'2'495'16,"2"5"-333"-16,2-1 4 0,0 2-52 15,2 1-18-15,4 3-11 16,4 1-9-16,4 3-18 16,2 4-14-16,6 1-16 0,2 0-18 15,0 0-5-15,1-2-2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22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8-31T22:22:30.742"/>
    </inkml:context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9350 10101 427 0,'0'0'99'0,"0"0"-11"16,0-3-46-16,-6 0-2 15,2 1-15-15,0-1-2 16,0-1-2-16,0 3 3 0,0 0 1 15,4-3 2-15,-4 4 0 16,2 0-3-16,0-1-3 16,2 1-2-16,-2 0 0 15,2 0 0-15,-2-1-2 0,0 1-3 16,0 0-5-16,0 0 0 16,-2 1-8-16,0 3 1 0,0-2 1 15,-2 1-4-15,2-1 4 16,0 2-5-16,0 1 4 15,0 1 1-15,0 1-1 16,0-1 3-16,0 2-1 0,0 1 5 16,-1-2 1-16,1 2-4 15,0 0 4 1,-6 3-6-16,4-3-2 16,0 2-1-16,-6-1 2 15,2 2 1-15,2 0 2 16,-4-3 2-16,2 5-1 15,-2 0 13-15,0 0 6 0,-2 1-5 16,0 1-3-16,-1 3 3 16,-3 2 2-16,0 2 8 0,-2 5-4 15,6 4-2-15,-6 0-6 0,2-2-4 16,4 2-1-16,-1-3-4 16,1-3-1-16,0-2-1 15,0-3-2-15,0 2 0 16,4-4-5-16,-6 5 4 15,6-3-4-15,-6 0 0 0,6 1 1 16,-4 2 1-16,2-1-1 16,1 2-3-16,1-1 4 0,2 2-4 15,-2-1 1-15,2 1 2 16,0 2-4-16,2-2 5 16,0-1-4-16,2 1 3 15,2 0-3 1,2 0 3-16,-4 0 1 15,4-1-3-15,-4-1 0 16,4 2 3-16,0-2-2 0,0 0 1 16,0-1 1-16,0 0-1 15,0-2 1-15,0 0 1 16,-4 0-4-16,4-2 0 16,4 2-2-16,-4-2 4 0,0 1-1 15,4-1-3-15,0 0 2 16,-2 0 1-16,4-1 0 0,-2 0-2 15,6-2-1-15,-4 5 2 16,4-4-4-16,0 4 7 16,2-2-6-16,1 1 5 15,-1 2-4 1,2-1 3-16,0 2 0 16,2-2-2-16,0 0 0 15,0 3 2-15,0-2-3 0,0-2 5 16,2-1-3-16,-1 1 1 0,-1-3-1 15,2-1 5-15,0-1-1 16,0-1 0-16,0-2 2 16,-2 0 1-16,-2-1 0 15,2 2-4-15,-3-2 0 0,-1-1-1 16,2 3-3-16,2-3 3 16,-4 3 0-16,2-3-2 15,-2 1 2-15,2-1 6 16,-4-3-7-16,0 2 5 0,0-4-2 31,-2-1 0-31,-1-2 0 16,3 0-3-16,-4 0 1 0,0-2-2 15,0 0-2-15,-2 0 4 16,0 0-8-16,-4 0-19 16,-8 0-91-16,2 0-81 15,0 0-67-15,0-5-267 0</inkml:trace>
  <inkml:trace contextRef="#ctx0" brushRef="#br0" timeOffset="6744.26">7503 11202 351 0,'-4'0'111'0,"-4"0"-1"16,4 0-37-16,-2-1-15 16,2-2-12-16,-4 1 60 15,2-1-16-15,2 2 16 0,0-2-13 16,0 2-8-16,0 0-9 15,4-3-3-15,0 3-13 16,-4-4-7-16,4 0-13 0,0-3-11 16,0-2-17-16,4-4-5 15,0-1-6-15,4-2-2 0,6 1 0 16,-4-1-9-16,6 4-5 16,-5 3-12-16,3 7 4 15,0 3-1-15,2 7 3 16,-8 8 5-1,2 9 5-15,2 6 9 16,-8 5 2-16,0 6 1 16,0 0 2-16,-4 1-2 0,0-2 2 15,0-2-1-15,0-5 2 16,-2-6-2-16,0-2 0 16,0-4 7-16,2-5 11 15,0-4 20-15,4-2 5 0,4-4 5 16,2-1 3-16,4-5-8 0,4-2-10 15,1-7-11-15,5-5-9 16,2-4-10-16,0-2-6 16,0 1 3-16,-8 0-2 15,1 4 0-15,-5 7-4 16,-2 3-6 0,-6 3-48-16,-4 4-42 0,-2 1-57 15,0 1-106-15,-4-1-231 16</inkml:trace>
  <inkml:trace contextRef="#ctx0" brushRef="#br0" timeOffset="7308.04">7739 10982 1099 0,'0'0'137'0,"0"0"1"0,34-43-75 16,-24 21-43-16,2 1-17 15,-3 2 0-15,3 2 0 16,0 3-2-16,2 8-2 15,-4 6 0-15,2 8-2 16,-2 8 0-16,0 8 6 16,0 2 4-16,-6 4 7 15,0-2 2-15,-4 0-3 16,2-2-5-16,-2-5-3 16,4-2 4-16,0-2 1 0,2-5 4 15,4-4 2-15,0-5 2 0,5-3-6 16,-1-4-9-16,4-5-1 15,2 0-2-15,-4 0 2 16,0 4-2-16,0 1 0 16,-6 7 1-16,-2 6-6 0,0 8 0 15,-8 4 0-15,0 4 4 16,0 2 0 0,-6-2-2-16,-2-1 4 15,0-1-5-15,-4-2-16 16,2-5-29-16,2-5-15 15,2-3-12-15,2-1-40 0,2-6-46 16,2-1-119-16,2-4-74 16</inkml:trace>
  <inkml:trace contextRef="#ctx0" brushRef="#br0" timeOffset="7715.57">8138 10815 645 0,'0'0'280'0,"0"0"-143"16,0 0 5-16,0 0-87 16,0 0-2-16,0 0 21 15,0 40-29-15,0-8-12 16,0 4 8-1,6 2 8-15,4 0 1 16,4-5-13-16,4-5-8 16,-2-5-10-16,6-9-6 0,-1-9-5 15,1-5-4-15,0-12-1 16,2-12-5-16,-4-4 4 16,0-5-9-16,-2-4-7 15,-12-1-16-15,-1 1-8 0,-6 4 1 16,-5 3 16-16,-14 6 5 15,-6 3-12-15,-4 4 5 0,-6 5 3 16,-3 3-8-16,1 5-14 16,-6 2-62-16,10 1-171 15,1 0-354-15</inkml:trace>
  <inkml:trace contextRef="#ctx0" brushRef="#br0" timeOffset="9453.4">12580 10047 247 0,'0'0'100'0,"0"0"-7"15,0 0-10-15,0 0-28 0,0 0-23 16,0 0-9-16,0 0 47 15,0 0-8-15,0 0 0 16,0 0-5-16,0 0-2 0,0-2-11 16,-4 0 0-16,4 1-11 15,-8 1-9-15,4 0-2 16,-4 0-11-16,2 3-4 16,-6-1-4-16,4 2-1 15,-2 0-1 1,0-2-1-16,2 3 1 15,0-3-1-15,0 1 2 0,0 1-2 16,2-2 0-16,-2 1 0 16,1-1-3-16,1 0 6 15,2 2-5-15,-4 0 2 16,0-1-3-16,2 3 3 0,2-1 1 16,-6-1 0-16,2 1 3 0,2-2-7 15,0 1 5-15,-2 0-4 16,0-1 2-16,4-1 2 15,-2 2-2-15,-2 0 1 16,2-2-2-16,0 2 3 0,0 1-2 16,-2 2 0-16,2-1 0 15,0 0-1-15,1 3 1 0,-3-1-4 16,0 2 8-16,2 0-4 16,-2 0 1-16,0 1 0 15,0 1 0-15,2 1 0 16,-4-1-2-16,0 1 0 0,4 1 3 15,-2 1 0-15,0 2 13 16,-2-2 4 0,6 4 7-16</inkml:trace>
  <inkml:trace contextRef="#ctx0" brushRef="#br0" timeOffset="11824.68">12576 12228 730 0,'0'0'74'15,"0"0"-29"-15,0 0 19 0,0 0-29 16,-38 2-19-16,28-4-10 15,-2-4 2-15,2 3 6 16,-2 0 19-16,0-1 12 16,2 3 12-16,-5-3-9 15,1 1-5 1,-6-3-7-16,4-1-10 16,0-1-8-16,-4-2 0 15,0-3 15-15,4-1-22 0,-3-1-4 16,1-3 3-16,-2 2-3 15,4-2-2-15,-6-1-3 16,2-2 2-16,6-1 2 16,-8-4 4-16,5-3 8 0,-1-3-4 15,0-5 0-15,-2-2-7 16,2 1-3-16,-2-3 1 0,2 2-4 16,0 1-1-16,3 2 1 15,-3 2 0-15,2 1 0 16,4 1 0-16,2 0 1 15,2-2 0-15,2-3 0 0,2 3 0 16,0-7 5-16,4 2 8 16,-4-2-6-16,4-1 1 0,-4 0-6 15,0 2-1-15,0 1-2 16,2 3 1-16,-2 0-3 16,0-1 2-16,4 4 1 15,0-2-2 1,0-2 2-16,0-2 0 15,6-2 0-15,2-1-1 0,4-4 1 16,-2-1-1-16,6-1 0 16,-6 0 1-16,6-1-2 15,0 2 1-15,1-4 1 16,5-1-2-16,6-1 2 0,2 1-3 16,6-1 2-16,5 1-3 0,5 4 3 15,0 4-4-15,1 4-1 16,-1 2-5-16,-4 10-1 15,-6 5 3-15,-7 7-6 16,-7 6-5-16,-8 7-30 16,-4 3-50-16,-10 6-81 0,0 5-238 15</inkml:trace>
  <inkml:trace contextRef="#ctx0" brushRef="#br0" timeOffset="12857.84">11068 10972 667 0,'0'7'291'0,"0"3"-129"0,0 4-61 15,0 3-39-15,4 8-13 16,-2 6-16-16,4 5-9 15,2 2 0-15,2 4-7 16,-2-4-11-16,0-4-6 16,-2-4 0-16,-2-11-5 15,0-6-48 1,-2-10-82-16,0-5-160 0,2-12-234 16</inkml:trace>
  <inkml:trace contextRef="#ctx0" brushRef="#br0" timeOffset="13142.95">11243 11003 879 0,'0'0'257'0,"0"0"-126"0,0 0-9 16,0 0-81-16,0 0-35 16,10 33-1-16,-14-14 0 15,2 5 0-15,2 5-2 16,6 3 1-16,4-2-2 0,4-3 0 31,6-4-1-31,5-12-3 0,1-8-16 16,4-11-23-16,-2-14 8 15,-2-8 10-15,-5-9 10 16,-3-3 5-16,-8-2 0 16,-4 0 3-16,-6 5 2 0,-10 2 4 15,-6 5-2-15,-3 4-43 16,-11 4-59-16,0 6-56 0,0 4-76 15</inkml:trace>
  <inkml:trace contextRef="#ctx0" brushRef="#br0" timeOffset="13174.18">11352 10813 768 0,'-30'-10'-503'0</inkml:trace>
  <inkml:trace contextRef="#ctx1" brushRef="#br0">6724 9926 0</inkml:trace>
  <inkml:trace contextRef="#ctx0" brushRef="#br0" timeOffset="15647.15">15071 10516 811 0,'0'0'157'0,"0"0"-52"15,2-4-63 1,4 0-5-16,0-6 3 15,3 1-4-15,5-3-19 16,4 0 18-16,2 1-22 16,0 3-7-16,0 3-2 15,0 5-2-15,-4 5 1 16,-10 10-5-16,-4 8-1 0,-2 5-1 16,-8 10 1-16,-6 3 2 15,-2 2-1-15,-4 2 2 16,2-1 0-16,4-3 0 15,-2-3 1-15,6-4 5 0,-2-5 31 16,8-3 6-16,2-6 1 0,2-4-4 16,4-3-13-16,4-4-8 15,4-2-9-15,2-5-7 16,4-2-3-16,2-2-2 16,4-6-4-16,-6-5-36 15,1-3-54-15,-1 2-87 16,-2-1-180-16,-4 1-207 0</inkml:trace>
  <inkml:trace contextRef="#ctx0" brushRef="#br0" timeOffset="15978.81">15351 10496 835 0,'0'0'130'0,"0"30"-23"16,0-10 10-16,0 3-49 0,0 4-26 16,4-1-6-16,-2-1-19 15,2-4-7-15,2-3 4 16,4-8-2-16,1-6 2 15,1-4-4-15,6-9-9 0,0-5 2 16,0 0-3-16,-2 0 0 31,2 3-2-31,-10 1-4 0,-2 3-80 16,0 5-81-16,-4 2-143 16,-2 1-154-16</inkml:trace>
  <inkml:trace contextRef="#ctx0" brushRef="#br0" timeOffset="16248.07">15484 10432 308 0,'0'0'705'0,"6"34"-580"0,-2-8-12 15,2 7-23-15,0 6-32 16,2 8-20-16,0 7-8 31,-1-1-25-31,3-1-3 0,-2-6 0 16,0-12-5-16,2-11-17 16,-2-18-53-16,-2-10-80 15,6-15-116-15,-2-11-40 0,6-8-113 16</inkml:trace>
  <inkml:trace contextRef="#ctx0" brushRef="#br0" timeOffset="16548.29">15726 10517 336 0,'0'0'462'0,"0"0"-306"16,0 0-1-16,0 0-101 0,0 0-25 16,-16 47 18-16,6-15-16 15,0 6-11-15,2 9-5 16,4 1-5-16,4-2 4 0,6-5 1 15,8-9 0-15,4-16 1 16,4-13-8-16,6-13-9 16,0-16-3-1,-1-16 2-15,-1-4-4 16,-6-8 2-16,-8-1 0 16,-8 2 1-16,-8 3 3 15,-12 6-4-15,-8 6 1 0,-5 7 1 16,-9 4-26-16,-4 7-44 15,-2 9-29-15,1 4-42 16,-3 7-121-16</inkml:trace>
  <inkml:trace contextRef="#ctx0" brushRef="#br1" timeOffset="24823.56">10248 11028 696 0,'0'0'82'0,"0"0"-12"15,0 0-26-15,0 0-22 16,0 0-9-16,0 0 1 15,0 0 23-15,0 0 64 16,0 0-34-16,0 0-16 0,0 0-5 16,0 0-23-16,0 0-4 15,37 27-6-15,-27-20-4 16,4 0-1-16,-2 2-3 0,2-1-2 16,0 3-3-16,-2-1 5 15,2 1-3 1,0 1 1-16,0-1 6 15,0 1 0 1,1 0 20-16,-3 2-20 0,0-1-6 16,0 3 1-16,0 1-2 0,0 3 0 15,-2 1-1-15,2 0 0 16,-4-2 1-16,0 2 7 16,2-1 10-16,-2 0 3 15,0 1 6-15,2 0-8 0,-7 1-2 16,3 0-9-16,0 2-3 15,-2 1-4-15,2 1-2 16,-2 0 2-16,-4 1-4 0,2 0 3 16,-2 2-2-16,0 2 2 0,-2 4-1 15,-2 3-1-15,-4 0 1 16,-2 4-1-16,3 1 1 16,-11-1 0-16,0-1-1 15,2-2-1-15,-10-5-1 16,-6-3-1-1,2-7-7-15,-3-4-31 16,-1-7-12-16,-4-6-38 0,0-4-48 16,7-3-105-16,-5-6-331 15</inkml:trace>
  <inkml:trace contextRef="#ctx1" brushRef="#br1" timeOffset="11871.88">5660 12962 0,'0'0'16</inkml:trace>
  <inkml:trace contextRef="#ctx1" brushRef="#br1" timeOffset="12335.18">5484 14282 0,'0'0'0,"0"0"0</inkml:trace>
  <inkml:trace contextRef="#ctx0" brushRef="#br1" timeOffset="28300.21">10703 11775 590 0,'0'0'244'0,"0"0"-82"0,0 0-40 16,0 0-41-16,0 0-22 15,0 0-20-15,0 0-7 16,33-38-9-16,-19 29-13 0,2-3-9 16,4 0 0-16,0 3-3 15,-2 2-15-15,2 3-23 16,-3 4-11-16,-7 5-3 0,-4 10 14 16,-4 6-4-16,-4 5-1 15,-4 6 29-15,-4 1 11 16,-5 1 2-16,5-1 2 15,-6 2 2-15,2-4 2 16,2 0 19 0,2-6 13-16,2 0-4 15,2-4 2-15,4-6 0 16,2-3 1-16,2-3 15 0,8-4-8 16,2-4-12-16,2-1-26 15,-2-4-5-15,6-2 3 16,-6-3-4-16,1 1-24 15,-7-2-30-15,2 4-54 0,0-1-134 16,-8 4-265-16</inkml:trace>
  <inkml:trace contextRef="#ctx0" brushRef="#br1" timeOffset="28747.83">10913 11721 903 0,'0'0'187'0,"36"-9"-108"16,-16 4-18-16,2 1-24 15,-3 0-20-15,1 4-3 16,-4 0-3-16,-6 8 0 16,-2 6-8-16,-4 3 3 0,-4 6 2 15,0 3 4-15,-8 3 4 0,2 1 10 16,0 3 9-16,0-1 1 16,0-1 17-16,2-2-5 15,4-6-2-15,0-3-17 0,2-3-17 16,6-7-1-16,0-4-3 15,0-3-6-15,6-3-11 16,0-4 3 0,-2-4 6-16,0 0-2 15,2 0-10-15,-8-2-39 16,0 1-31-16,-2 0-46 16,-2 1-63-16,-2 2-123 15,0 1-253-15</inkml:trace>
  <inkml:trace contextRef="#ctx0" brushRef="#br1" timeOffset="29102.26">11183 11811 366 0,'0'0'486'0,"0"0"-386"15,0 0 28 1,0 0-80-16,0 0 7 15,0 0 7-15,0 0-7 16,-24 33-1-16,20-14-10 16,2 1-9-16,2 3-11 0,0-3-7 15,8-2-7-15,2-4-7 16,2-5 2-16,6-6-5 16,-2-3-13-16,6-9 6 0,0-3 0 15,0-4 8-15,-5-3-2 16,-1 1-5-16,-6 2-2 0,-6 1 0 15,-4 4 1-15,-10 3-6 16,-2 1-2-16,-11 2-7 16,-3 2-5-16,-2 1-23 15,-2-1-19-15,0-1-58 0,9 3-195 16,1 0-445-16</inkml:trace>
  <inkml:trace contextRef="#ctx0" brushRef="#br1" timeOffset="30334.93">13396 11108 604 0,'0'0'103'0,"0"1"-54"15,0-1-11-15,0 0-1 16,0 0-6-16,0 2-8 16,0-1 30-16,4-1 7 0,-4 2-28 15,2 0-2-15,0 0-5 16,0 2-11-16,0 0-7 15,0-1 5-15,0 0 6 16,0-1 0-16,-2 1-2 0,2 0-1 16,-2-1 0-16,0 1-5 31,2 1 4-31,2-2 0 0,-4 2 3 16,4-1 2-16,-4 0-1 15,2 1 3-15,2-1 1 16,-2 1 1-16,2 2 0 15,0-1-3-15,2 0 3 0,-2 3-5 16,4 1-3-16,0 3-9 16,4 5-1-16,1 3-7 0,5 6 4 15,4 9-1-15,0 7-2 16,4 10 2-16,0 5-1 16,-6 8 7-16,-3 3 25 15,-3 3 25-15,-8-1 6 0,-8-2-9 16,2-7-1-16,-14-4-13 15,-5-11-8-15,-3-9-20 0,-4-13-13 16,0-14-3-16,-4-8-32 16,4-6-84-16,12-7-100 15,9-2-336-15</inkml:trace>
  <inkml:trace contextRef="#ctx1" brushRef="#br1" timeOffset="17244.49">9097 10760 0,'0'0'0</inkml:trace>
  <inkml:trace contextRef="#ctx0" brushRef="#br1" timeOffset="34750.04">13847 11554 835 0,'0'0'160'15,"6"38"-60"-15,-2-15-14 16,-2 6-28-16,2 3-29 15,2 4-19-15,2-1 0 16,-6 2-5-16,4-4-4 0,-2-4-1 31,-2-6-1-31,2-7-17 0,-4-8-41 16,0-4-28-16,4-5-84 16,-4-9-75-16,4-8-127 15</inkml:trace>
  <inkml:trace contextRef="#ctx0" brushRef="#br1" timeOffset="35085.99">13954 11611 743 0,'0'0'347'0,"0"0"-243"0,0 0 20 16,0 0-34-16,0 0-42 15,30 17-16-15,-24-16-4 16,4-1-14-1,4 0-11-15,4-1-6 16,8-2 4-16,-1 3-2 16,1 4 3-16,0 6-2 15,0 7 1-15,-6 3 1 16,-4 3 4-16,-8 5 7 0,-2-1-2 16,-6 1-6-16,-4-2-2 15,-4-3 0-15,-4-2-1 0,-2-5-4 16,-2-3 2-16,0-6-3 15,0 0-1-15,0-2-25 16,0-4-29-16,-2-1-23 16,5 0-62-16,-3 0-115 0,4 0-233 15</inkml:trace>
  <inkml:trace contextRef="#ctx0" brushRef="#br1" timeOffset="35386.11">14024 11581 1331 0,'0'0'114'0,"0"0"31"16,0 0-44-16,0 0-33 0,42 6-33 16,-21-15-12-16,7-3-15 15,4-5-6-15,4 1-7 16,1 0-41-16,-7 2-9 0,-2 5-25 31,-6 0-32-31,-4 5-84 0,-6 2-217 0</inkml:trace>
  <inkml:trace contextRef="#ctx1" brushRef="#br1" timeOffset="22227.79">10337 10247 0</inkml:trace>
  <inkml:trace contextRef="#ctx0" brushRef="#br1" timeOffset="37854.71">14963 11679 792 0,'0'0'156'0,"0"0"15"16,0 0-51 0,6-35-21-16,0 23-34 15,4 0-8-15,-2 1-12 16,4-1-16-16,4 1-18 0,0 0-5 15,-2 3-6-15,-2 2 1 16,0 5 0-16,-4 2-1 16,-3 11-2-16,-5 5-11 15,-7 7-3-15,-3 6 5 0,-6 4 10 16,0 3 1-16,-2 3-1 0,-2-1 2 16,4-2-2-1,-2-1 4-15,6-6-4 0,2-1 3 16,5-6 0-16,3-5 3 15,2-4 14-15,9-3-4 16,7-5 4 0,6-5-9-16,4-1-11 15,0-6-3-15,6-5-4 16,-3-1-41-16,-1-3-77 16,-2 2-106-16,-2 1-250 0</inkml:trace>
  <inkml:trace contextRef="#ctx0" brushRef="#br1" timeOffset="38293.01">15261 11611 1110 0,'0'0'147'0,"0"0"-37"15,28-5-15-15,-14 0-57 0,2-1-24 16,2-2-10-16,2-1-2 15,0 3-3-15,-3 3 3 16,-5 3 1-16,-6 8-2 16,-6 7-3-16,-6 8-9 15,-10 4 11-15,-1 1 0 16,-5 0 2 0,0-3-4-16,2-3 3 15,4-4 4-15,6-4-4 0,4-2 3 16,6-4 6-16,2-1 29 0,12-1 10 15,4-3-5-15,4 4-4 16,2-2-13-16,1-1-2 16,3 3-8-16,-12 3 2 15,2 1-4-15,-8 1-8 16,-2 5-4-16,-8 1-7 0,-4 1-2 16,-8 1-1-16,-2 2 1 15,-2-3-35-15,-2-1-16 16,2-1-33-16,-1-3-47 15,3-1-89-15,4-4-165 0</inkml:trace>
  <inkml:trace contextRef="#ctx0" brushRef="#br1" timeOffset="39041.83">15595 11606 830 0,'0'0'172'0,"0"0"19"15,0 28-67-15,0-13-52 16,0 6-14 0,0 2-6-16,4 2 1 15,0 2-12-15,0-3-10 16,0-3-11-16,2-3-11 16,-2-8-6-16,-2-3-1 0,2-7 0 15,2-3-6-15,4-6-12 16,2-1 18-16,5-2 3 15,3 3 1-15,2 2-2 0,4 7 0 16,-2 2-1-16,-2 9-1 16,-2 8-1-16,-10 5-2 0,-7 7 1 15,-3 2-3-15,-7 2 1 16,-9-2-2-16,0-2 1 16,-4-7 3-16,0-6-7 15,0-7-34 1,0-7-41-16,2-5-26 15,3-9-63-15,3-5-148 16,6-3-368-16</inkml:trace>
  <inkml:trace contextRef="#ctx0" brushRef="#br1" timeOffset="39335.03">15565 11538 318 0,'0'0'1074'0,"30"6"-942"0,-12-6 27 16,4 0-75-16,2-8-27 15,3-2-32-15,3-1-17 16,0-2-7-16,0 0-7 15,-4 1-13-15,-3 0-37 16,-7 3-30 0,-4 0-60-16,-4 3-49 15,-2 0-136-15,-4 3-258 0</inkml:trace>
  <inkml:trace contextRef="#ctx1" brushRef="#br1" timeOffset="26167.68">10685 11583 0</inkml:trace>
  <inkml:trace contextRef="#ctx0" brushRef="#br1" timeOffset="44808.81">17170 12346 658 0,'0'6'215'0,"0"-1"-64"15,0-5-9-15,6 0-70 16,2-5-19-16,2-4 21 0,6-1-20 16,6-3-15-16,-2-4-5 15,5-4-13-15,1 3-16 16,0 2-4-16,-4 0-1 15,-2 5-5-15,-4 1-62 0,-2 8-84 16,-6 2-141-16,0 3-239 16</inkml:trace>
  <inkml:trace contextRef="#ctx0" brushRef="#br1" timeOffset="45203.31">17571 11890 453 0,'0'0'567'16,"0"0"-402"-16,0 0-14 0,0 0-58 15,30 23-23-15,-22-6-19 16,2 11-12-16,4 7-8 16,-4 10-5-16,4 7-3 15,0 8-4-15,0 4-4 0,0-1-6 16,1-2-4-16,1-7-1 15,0-9-3-15,0-10-3 16,0-11-19-16,0-13-79 0,6-6-96 16,-2-5-276-16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52:57.9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53:15.319"/>
    </inkml:context>
  </inkml:definitions>
  <inkml:trace contextRef="#ctx0" brushRef="#br0">11747 8473 552 0,'0'0'134'0,"0"0"37"16,0 0-36-16,0 0-11 16,0 0-28-16,0 0-33 15,-13 33 5-15,-3-9-9 0,2 8-9 16,-8 10-9-16,0 8-15 15,-4 5-13-15,-2 7-8 0,1 2-3 16,-1 1-3-16,4-8-2 16,4-6-26-16,6-9-37 15,2-13-39-15,8-13-109 16,6-14-135-16</inkml:trace>
  <inkml:trace contextRef="#ctx0" brushRef="#br0" timeOffset="794.59">11841 8583 801 0,'0'0'224'0,"0"0"-61"16,0 0-26-16,28 0-65 0,-17-7-18 15,5-5-16 1,2-1-10-16,0-4-7 0,0-4-4 15,2-1-6-15,-8-1-8 16,2-3-2-16,-10 3-1 16,-2 4 1-1,-4 5-1-15,-10 3-1 16,-4 7-3-16,-6 4-6 0,0 3 0 16,-4 8-2-16,4 4 4 15,1 4 4-15,3 5 2 16,4 3 3-16,2 2 1 15,8 1 1-15,0-1 1 16,2-4 5-16,8-3-1 0,8-3 0 0,4-7-6 16,2-5-3-16,5-6-1 15,-3-3-5-15,0-7-22 16,0-5-36-16,-4 0-52 16,-2 0-135-16,-4 2-270 15</inkml:trace>
  <inkml:trace contextRef="#ctx0" brushRef="#br0" timeOffset="1133.22">12135 8386 884 0,'0'0'290'0,"0"0"-129"16,0 0-32-16,0 0-64 15,0 0-27-15,-6 33-8 0,-8-16-10 16,4-1 1-1,-2 2 2-15,6-4-3 16,2-2 3-16,4-5 7 16,2-2 2-16,12-1-2 0,2-4-20 15,10 0-7-15,7-5 1 16,5 0 3-16,2 0-9 16,-2 2 3-16,-7 3 1 15,-9 4 0-15,-8 9-1 16,-14 6-2-16,-6 5-3 15,-10 4-4-15,-9 0 2 16,-7 1-17-16,0-1-16 16,-2-4-20-16,2-6-23 0,1-3-41 15,7-5-81-15,6-6-149 0,14-4-380 16</inkml:trace>
  <inkml:trace contextRef="#ctx0" brushRef="#br0" timeOffset="2182.65">15653 8470 708 0,'2'13'319'0,"2"1"-171"0,-4 1 9 16,0 3-70-16,0 1-26 15,0 1-17-15,-2-1-13 16,-2 2-10-16,0-1-5 16,2-5-10-16,-2-1-5 15,-2-6 0-15,4-7-2 16,2-4-6 0,0-8-37-16,12-9 31 15,-4-6 2-15,9-2 1 0,3-3 4 16,2 0 5-16,4 6 1 15,0 6 4-15,0 6 1 16,-2 9 2-16,-1 4 19 16,-1 9 3-16,-6 4-5 15,-2 8-14-15,-4 2-6 0,-2 4-4 0,-4 0-2 16,-2 1-11-16,-2-2-26 16,0-2-14-16,0-7-26 15,0-6-32-15,0-10-81 16,8-2-96-16,4-10-272 15</inkml:trace>
  <inkml:trace contextRef="#ctx0" brushRef="#br0" timeOffset="2536.89">16209 8408 848 0,'0'0'144'0,"0"0"29"0,0 0-52 15,0 0-52-15,0 0-44 0,0 0 8 16,0 0 16-16,0 0-13 16,-42 44 5-16,20-16-6 15,2 4-8-15,4 5-12 16,5-3-7-16,7-1-4 0,8-5-3 16,6-9 0-16,13-7-2 15,9-10-15-15,8-7-13 0,4-9 3 16,1-7 6-16,1-5 4 15,-6-3 9-15,-7-3 6 16,-13 2 1-16,-8-1-1 0,-10 3 1 16,-6 4-1-16,-18 6-10 15,-3 2-39-15,-9 8-1 16,-6 7-42 0,-2 5-111-16,-1 8-238 15</inkml:trace>
  <inkml:trace contextRef="#ctx0" brushRef="#br0" timeOffset="3385.99">15420 8780 406 0,'0'0'194'16,"0"0"-22"0,0 0-51-16,0 0-34 15,0 0-19-15,0 0-24 0,0 0-19 16,0 0-14-16,-22-29-6 15,22 25 1-15,-2 4 7 16,2 0 20-16,0 0 41 16,0 0 38-16,2 5-50 15,0 0-8-15,0 3-9 0,2-1-5 16,0 1 1-16,-4 0 2 0,4-1-2 16,-2 0-4-16,2 0-6 15,-2 0-1-15,2-1-2 16,2 2-2-16,0-1-3 15,2 4-4-15,0 0 0 0,0 3-3 16,2 2-1 0,6 5-3-16,-4 3-2 15,8 5-1-15,1 5-5 16,7 7-2-16,2 9 2 16,6 3 10-16,1 6-3 15,1 3-4-15,8 4 3 0,0 6-5 16,5 2-2-16,-1 4-2 15,8 2-29-15,-7 1 31 0,5-4 19 16,-5-7-20-16,-7-9-6 16,-4-10-15-16,-6-13-24 15,-13-12-32-15,-7-14-82 16,-2-8-136-16,-2-4-666 16</inkml:trace>
  <inkml:trace contextRef="#ctx0" brushRef="#br0" timeOffset="16875.25">12145 9676 391 0,'0'0'155'15,"0"0"-99"-15,0 0 24 0,0 0-13 16,0 0 10-16,0 0-15 15,0 0 27-15,0 0 2 16,0 0-21-16,0 0-29 16,0 0-18-16,22-9-15 0,-24 7-10 15,-2-2 7-15,-2 0 2 16,-4-1 0 0,-2-3-7-16,-2 3 3 15,0 1-3-15,-4 0 2 16,-2 3 0-16,0-1-3 15,-1 2 1-15,-5 0 3 16,-2 2-1-16,0 3 4 0,-2-1 16 0,-4 3-15 16,1-1-3-16,-3 4 0 15,-2 0 12-15,0 4 6 16,-1 0 3-16,-1 3-2 16,-4 2-8-16,3 0-2 15,1 1-5-15,2 1 0 16,-4 0-3-16,7 2 2 0,-3-1-2 15,4 2 3-15,2-2 1 16,3 3-1-16,-1 1 0 0,4 0-1 16,0 2 0-16,6 1-1 15,2 2 2-15,5 0 0 16,3 0 1-16,6-1 6 0,2 2-1 16,4 2 2-16,8 2-5 15,3 3-5-15,7 2-1 16,8 1-3-1,2 2 3-15,8 2-3 16,5-3-1-16,3 0-1 16,6 1 2-16,-1-5-1 0,7 1-2 15,4-2 7-15,3-4-3 16,3-2 9-16,5-2-3 16,1-4 3-16,3-1-4 15,1-1-4-15,-1-2 0 0,4-4-4 16,3-2 2-16,1-4 1 15,1-3 0-15,3-3 0 0,-4-4 1 16,3-2-3-16,1-5-1 16,-3-9 5-16,-3-2 0 15,-3-7 7-15,-5-5-2 16,-3-5 2 0,-7-3 0-16,-5-6-4 15,-9 0 1-15,-3-6-4 0,-6 1-3 16,-8-4-1-16,-7 2 2 15,-7-1-2-15,-10-2-2 16,-6 0 0-16,-8-3 2 16,-14-2 2-16,-10-5 2 15,-13-2 4-15,-11-6-2 0,-15 0-6 16,-9-2 2-16,-11-3-1 0,-13 3-3 16,-5 2 2-16,-8 4 0 15,-4 2 1-15,-9 9-4 16,-1 9 1-16,0 6-1 15,4 10-6-15,-2 7-8 16,4 6-10-16,8 7-41 0,5 5-45 0,7 3-127 16,8 4-208-16</inkml:trace>
  <inkml:trace contextRef="#ctx1" brushRef="#br0">5837 9413 0,'43'-96'0,"-6"26"16,-37 70-16</inkml:trace>
  <inkml:trace contextRef="#ctx0" brushRef="#br0" timeOffset="18562.47">11471 10146 299 0,'0'0'278'0,"0"0"-111"0,-4 43-58 15,-4-22 44-15,6 4-65 0,-2 5-13 16,0 3-14-16,0 1-13 16,2 0-8-16,1-2-14 15,1-7-14-15,0-7-7 0,1-10-3 16,9-8-1-16,4-14-9 15,0-12 2-15,6-4 0 16,2-8-4 0,-4 1-16-16,-2 1 12 15,-2 8 6-15,-2 5 3 0,-5 8 5 16,-1 9 2-16,-2 3 1 16,-4 6 20-16,0 6 10 15,0 6-23-15,0 5-8 16,0 4-1-16,-4 2 0 15,4 4-2-15,0-1-1 0,10-4 1 16,6-5-2-16,8-10 2 16,2-7 0-16,6-6-1 0,-2-13-1 15,-5-6 3-15,-5-5-1 16,-2-4 0-16,-4-2-1 16,-10-1 0-16,-2 1-3 0,-2 3-69 15,-2 2-38-15,-2 5-73 16,-6 6-70-16,4 6-195 0</inkml:trace>
  <inkml:trace contextRef="#ctx0" brushRef="#br0" timeOffset="19094.55">11976 10238 407 0,'0'0'646'0,"0"39"-503"16,0-15 28 0,-4 3-96-16,2 0-47 0,-2-1-11 15,-2-3-12-15,4-3-3 0,-4-7-3 16,4-9-5-16,2-5-96 15,0-14-125-15,2-6-96 16,2-9-481-16</inkml:trace>
  <inkml:trace contextRef="#ctx0" brushRef="#br0" timeOffset="19247.91">11970 10122 590 0,'0'0'522'0,"0"0"-436"0,0 0-10 16,0 0-78-16,0 0-2 16,0 0-66-16,0 0-93 15,0 0-65-15,6-23-124 0</inkml:trace>
  <inkml:trace contextRef="#ctx0" brushRef="#br0" timeOffset="20050.48">12063 10217 262 0,'0'0'551'0,"18"56"-401"15,-12-26 39-15,2 1-74 0,-4 0-37 16,0-3-22 0,-2-5-17-16,0-6-10 0,-2-4-13 15,2-8-3-15,-2-5-9 16,4-11-21-16,2-6 18 15,4-7-2-15,-2-1 1 0,6-1 0 16,-2 6 2-16,5 3-3 16,-5 6 4-16,6 7 2 0,-6 4 1 15,6 10-1-15,-4 3-1 16,-2 6-1-16,0 0-2 16,-2 3-1-16,-4-3-1 15,0-3 1 1,-4-4-3-16,-2-6-14 15,2-6-43-15,-2-1-66 16,2-10 9-16,0-4 22 16,4-1-2-16,3-3 15 0,7 0 15 15,2 1 32-15,6 1 34 16,2 5 6-16,2 3 13 16,0 1 29-16,-5 7 29 0,-3-2 17 15,-6 3-18-15,-6 0-16 16,-4 2-11-16,-4 0-13 0,-8 6-29 15,-4 2-9-15,-6 4 4 16,-2 5 1-16,-1 5-2 16,-3 3 1-16,4 3 0 15,6 1 1-15,-2-2-1 0,10-5-1 16,6-6 1-16,4-6-1 0,10-8 0 16,4-4-7-1,6-8 4 1,4-6 2-16,1-7 2 0,-1 0 18 15,-4-5 20-15,-2-2 7 16,-6-2-18-16,-4-4-11 16,-2-2-13-16,-6-2-3 0,-4-4-1 15,0-1 0-15,0 1 0 16,2 2 1-16,-2 4 0 16,0 5-1-16,0 11 1 15,1 6 1-15,1 11 2 16,0 8 57-16,-2 14-4 15,0 7-39-15,0 8-16 0,0 9 0 0,-5 6 1 16,3 3-4-16,-6 0 0 16,4-3-1-16,0-4-12 15,4-9-27-15,0-7-16 16,0-12-19-16,6-9-25 16,4-8-24-16,-3-1-88 0,3-9-30 15,4-4-212 1</inkml:trace>
  <inkml:trace contextRef="#ctx0" brushRef="#br0" timeOffset="20313.5">12768 10300 675 0,'0'0'200'0,"8"28"-30"16,-4-12-17-16,6 5-48 16,-4-2-26-16,2 0-37 15,0-1-24-15,2-2-18 0,-4-4 1 16,2-5-2-16,-2-5-7 16,0-4-72-16,0-12-81 15,2-4-35-15,2-7-98 16,-2-4-252-16</inkml:trace>
  <inkml:trace contextRef="#ctx0" brushRef="#br0" timeOffset="20467.18">12975 10224 660 0,'0'0'125'0,"0"49"-42"0,-16-14-27 16,-6 5-22-16,-4 3 22 15,-7 7 11-15,-3 0-20 16,-8 2-24-16,2-3-15 15,5-3-4-15,5-8-1 0,2-7-19 16,14-10-158-16,10-9-102 16</inkml:trace>
  <inkml:trace contextRef="#ctx0" brushRef="#br0" timeOffset="20968.75">13052 10146 367 0,'0'0'238'16,"0"0"-148"-16,0 0 10 0,0 0-29 16,0 0-12-1,0 0-2-15,0 0 18 0,0 0 6 16,0 0-7-16,18-37-17 15,-4 25-19-15,0 0-12 16,4 2-9-16,0 2-1 16,-2 6 0-16,-4 2-1 0,0 8 0 15,-6 8-6-15,-4 4-7 0,-2 3-2 16,-4 4-1-16,-6 3 0 16,-2 0 1-16,-4-1-2 15,0-4 0-15,0-4-21 16,2-6-34-16,2-9-35 15,0-2-39-15,6-4-60 0,4-4-26 0,2 2-164 16</inkml:trace>
  <inkml:trace contextRef="#ctx0" brushRef="#br0" timeOffset="21253.73">13090 10568 828 0,'0'0'131'16,"0"0"-66"-16,0 0-39 0,0 0-30 16,0 0-24-16,0 0-174 15,0 0-384 1</inkml:trace>
  <inkml:trace contextRef="#ctx1" brushRef="#br0" timeOffset="4253.95">5105 9867 0,'0'80'0,"5"-21"16,0 5-16,-5-16 16,0-48-16</inkml:trace>
  <inkml:trace contextRef="#ctx0" brushRef="#br0" timeOffset="22557.1">11328 10563 663 0,'0'0'148'0,"0"0"-43"0,0 0 9 16,0 0-56-16,0 0-32 0,-16 38 2 15,1-20 18-15,-7 6-9 16,-6 7-3-16,-2 5-5 16,-6 9-7-16,-3 6-1 0,-3 3-3 15,-4 6 3-15,0 5 5 16,-1 2-4-16,-5 0-10 15,1 2-3 1,-1-3-8-16,0-3 1 16,1-1 0-16,-1-6 0 15,2-9-2-15,9-5 0 0,3-8 0 16,4-7 0-16,8-9-32 16,8-6-39-16,10-8-35 15,8-4-48-15,16-3-100 16,16-5-67-16</inkml:trace>
  <inkml:trace contextRef="#ctx0" brushRef="#br0" timeOffset="23222.59">13255 10638 630 0,'0'0'236'0,"8"43"-73"0,-2-12-1 16,6 2-43-16,4 5-30 15,6 3-18-15,-1 4-8 16,9-3-14-16,4 4-6 16,10-3-2-16,-1 3-3 15,7 1-17-15,4 1-10 16,-1 4-4-16,-1 4-5 0,0 4 0 16,-7 1-2-1,-3 0-1-15,-4-1 1 16,-6-7-4-16,-7-7-37 15,-5-12-48-15,-8-14-8 16,-2-16-28-16,-4-8-138 16,-4-17-358-16</inkml:trace>
  <inkml:trace contextRef="#ctx0" brushRef="#br0" timeOffset="24076.34">9386 10860 995 0,'0'0'204'0,"19"51"-83"15,-7-24-17-15,2-4-68 16,-4 0-23-16,0-2-9 16,0-2-2-16,-2-5-2 15,-4-2-4-15,0-5-21 16,2-4-46-16,-6-3-64 0,4-6-204 15,4-7-72-15</inkml:trace>
  <inkml:trace contextRef="#ctx0" brushRef="#br0" timeOffset="24292.66">9652 10658 953 0,'0'0'155'0,"0"56"-51"0,-10-16-16 16,-6 4-47-16,-6 10-18 16,-6 6-2-16,-3 7-11 15,-1 3-6-15,-6-1-3 0,2-1 0 16,2-8-18-16,5-6-48 0,3-11-25 16,8-10-54-16,14-10-86 15,4-11-231-15</inkml:trace>
  <inkml:trace contextRef="#ctx0" brushRef="#br0" timeOffset="24708.62">9590 11140 691 0,'0'0'185'0,"0"0"-85"15,40-18 5-15,-18 3-44 16,2-7-37-16,5 1-12 16,-1-4-3-16,2 1-4 15,-6 3-1-15,0 0 0 16,-4 5-1 0,-12 2 1-16,-3 3-2 0,-5 2-4 15,-4 5-3-15,-5 4 1 16,-11 0 5-16,-4 5 4 0,0 6-1 0,-2 5-3 15,2 3 2-15,5 5 0 16,-1 2 1-16,4 6 0 0,4 1 8 16,2 0 10-16,6 0-2 15,2-1 0-15,4-5-15 16,8-7-3-16,0-4-4 16,10-8-7-1,-4-8-29-15,7-7-30 16,-1-9-74-16,2-3-28 15,0-5-106-15,2-3-275 16</inkml:trace>
  <inkml:trace contextRef="#ctx0" brushRef="#br0" timeOffset="24993.57">9974 10995 430 0,'0'0'270'0,"0"0"-97"16,0 0-57-16,0 0-47 15,0 0-47-15,-38 34 23 16,14-20 1-16,0 2-15 15,2-1-5-15,8-3 1 0,2 1 0 16,7-4 12-16,5 1 16 16,4-3-1-1,9 0-16-15,7-2-15 16,6 3 4-16,4 1-2 16,2 0-10-16,-1 3 5 15,-7 1-10-15,-2 1-2 0,-12 4-6 16,-10 0 0-16,-4 3-6 15,-12 1-3-15,-8-2-12 16,1-2-39-16,-5-3-20 0,2-7-27 16,4-3-60-16,4-5-122 15,6-3-39-15</inkml:trace>
  <inkml:trace contextRef="#ctx0" brushRef="#br0" timeOffset="25842.3">13849 11140 847 0,'0'32'179'16,"2"1"-40"-16,0-2-24 16,0-4-57-16,2-6-28 31,0-5-6-31,0-8-5 0,2-7-10 16,0-5-12-16,6-11-5 15,0-4 7-15,6-7 0 0,1-2-1 16,3-3 3-16,4 3-2 15,2 3 3-15,0 8 0 16,1 5 0-16,-1 10 5 16,-2 6 15-16,-4 12 8 0,0 7-8 15,-2 11-11-15,-10 1-7 16,2 3-2-16,-5-2-1 0,-3-4-2 16,0-6 0-16,-2-10-1 15,-2-10-9-15,0-6-43 16,0-13-139-16,0-8 34 15,6-4-90-15,4-4-171 16</inkml:trace>
  <inkml:trace contextRef="#ctx0" brushRef="#br0" timeOffset="26212.22">14495 11099 388 0,'0'0'350'0,"27"-1"-231"0,-19 0 5 15,-4-1-32-15,-4 2-37 16,0 0-41-16,-8 0 0 0,-4 4 21 16,-3 6 30-16,-1 7-15 15,-6 7-16-15,4 5-12 16,2 4-6-16,4 3-3 16,8-2-4-16,4-6 0 0,12-6-2 15,10-11 0-15,8-7-5 16,5-8-6-1,7-8 0-15,6-6 3 16,-2-3 2-16,-3-3-2 16,-5 3 2-16,-6 2 1 0,-8 2 7 0,-11 2 3 15,-9 3-6-15,-11 5-8 16,-9 0-1-16,-10 0 4 0,-6 0 0 16,-6 1 0-1,-1-4 0-15,-3-3-1 16,2-2 0-16,4-6 2 15,3 0-31-15,9-2-75 16,4 8-153-16,8 7-251 0</inkml:trace>
  <inkml:trace contextRef="#ctx1" brushRef="#br0" timeOffset="10116.78">4223 12903 0</inkml:trace>
  <inkml:trace contextRef="#ctx0" brushRef="#br0" timeOffset="30172.4">13078 11770 162 0,'-10'9'212'16,"6"-5"-83"-16,0 1-17 0,2-2-8 15,0 0-41 1,2-2 5-16,-4 0-12 0,4 0 6 0,4-1-5 16,6 0-48-16,6-1 3 15,0-3-5-15,10-4 3 32,2 2 4-32,10-6 0 15,-1 2 3-15,9-4 3 16,4 0 3-16,3 0 0 0,7-1-3 15,1 2-1-15,3-1-4 0,2 3-2 16,1-2-4-16,1 2 1 16,1 2 5-16,3 0 0 15,-3 3-2-15,5-1 2 16,1 2-2-16,1-1 1 16,-1-1-6-16,3 1 6 15,-5 0 2-15,1-1-7 0,-1 0 2 0,-1 0 2 16,-5 0-3-16,-1-1-3 15,-5 4-3-15,-5-1-2 16,-5 2 0-16,-7 2-1 16,-6 1-1-16,-6 2 1 0,-6 3 1 15,-7 1-1-15,-3-1-1 16,-6 0 1 0,-2-1-4-16,0 1 4 15,-6-3-3-15,0 1-1 16,0-1 3-16,2 1 2 15,-2 0-4-15,-2 1 2 16,2 0-2-16,0 1 1 0,-2 0 1 16,0 0-1-16,0 1 1 15,0-1 1-15,0 0-1 0,0 0 1 16,0-1 0-16,0-1-1 16,0-2 3-16,0 2-1 15,2-1 2-15,0 1 3 0,0 4 7 16,2 2 2-16,-2 4-2 15,2 5-3-15,2 10-3 16,2 6-2 0,0 8-5-16,2 8 0 15,4 7 1-15,-4 6 0 16,5 2 3-16,-1 2 4 0,2-1 8 16,0 4-2-1,2-1-4-15,0-2-7 0,-2-1 0 16,2 3-4-16,-1-2 2 15,-3-1 1-15,2-6 0 0,-2-1-1 16,2-5 2-16,-4-4 5 0,0-4 5 16,0-5 3-16,0-2-5 15,-4-3-1-15,0-3 2 16,-2-1-6-16,-2-3-2 16,0-2-3-16,-2 0-2 15,0-4 1-15,-2-2-1 0,0 0 1 16,0-5 1-16,0-3-2 15,0-3 1-15,0-4-1 0,-2-2 0 16,-4-3-4-16,-2-1-7 16,-4 0 6-16,-4-1 4 15,0-5 1-15,-10 1-2 16,0-2 1 0,-11 0 1-16,-5 2 0 15,-10 0 0-15,-5 2-2 0,-15 1 3 16,-9 2 0-16,-13 0-1 15,-7 2 0-15,-10 2 1 16,-8 0-1-16,-11-2 1 0,-3 4 0 16,-2-1 0-16,-2 0-1 15,-8 1 1-15,4 1 0 16,2 1-1-16,4 2-1 0,2-2 0 16,6 1-1-16,8 0-2 15,5-1-2-15,9 1 2 16,8 0 0-16,9-1-3 15,9 1 5-15,9-2-3 16,15 2-3 0,5-3-4-16,14 1 10 15,13-3 0-15,5-3-1 0,8-1 0 16,8 0-8-16,2-7-5 16,10-4 12-16,4-6 6 15,0-6 0-15,5-3-1 16,1-9-1-16,4-7-2 0,2-6-1 15,-4-10 2-15,2-9 1 0,-1-9-1 16,1-9 2-16,-6-7-2 16,-4-4 2-16,-2 0 1 15,-10 2-1 1,-2 5 1-16,0 2 1 16,2 7-4-16,4 3 3 0,6 7-45 15,8 8-80-15,7 13-125 0,7 14-455 0</inkml:trace>
  <inkml:trace contextRef="#ctx0" brushRef="#br0" timeOffset="30937.4">13241 12284 669 0,'-4'20'254'0,"0"9"-69"15,-4 5-44-15,-2 7-51 16,-6 4-37-16,3 3-11 16,-5 5-8-16,0-2-15 15,4-4-13-15,0-2-5 0,2-7 1 16,6-10-2-16,-4-9-1 0,8-11-5 16,2-8-70-16,0-6-138 15,6-8-52-15,4-5-195 16</inkml:trace>
  <inkml:trace contextRef="#ctx0" brushRef="#br0" timeOffset="31460.38">12971 12528 834 0,'0'0'243'0,"36"0"-182"15,-12-2 29-15,3-5-59 0,3-3-24 16,2-1-4-16,0 0 0 16,2-1 0-16,-5 4-5 15,-1 1-80-15,2 2-53 16,2 0 16-16,0 5 47 16,1 0 53-16,3 0 17 15,2 4 5 1,0 1 16-16,1 1 46 15,-1-1 0-15,-4 0 12 0,-4-1-10 16,-3 0-29-16,-5-4-14 0,-6 0-4 16,-2 0-7-16,-6-4-4 15,-4-1-9-15,-4-2-4 16,-12 0-4-16,-2 2 5 16,-12 0 12-16,0 5 17 15,-9 0-15-15,1 8-1 0,2 3-1 16,2 6-5-16,5 2 2 15,5 2-3-15,8 3 1 16,6-1-2-16,8 0-2 16,14-4 0-16,8-1 1 0,5-3 3 15,9-4 3-15,2-3-5 0,-2-3-3 16,-3-5 1-16,-5 0 0 16,-4-5-4-16,-6-5 5 31,-6-3-6-31,-6 0-86 15,0 0-76-15,-6 0-101 0,0 5-358 16</inkml:trace>
  <inkml:trace contextRef="#ctx0" brushRef="#br0" timeOffset="31923.58">13835 12475 736 0,'0'0'155'0,"-2"37"33"16,0-13-67-16,-2 3-47 15,0 7-12 1,2-2-16-16,-6-1-17 15,6-1-10-15,0-7-10 16,0-6-5-16,2-10-1 16,2-7-6-16,6-10-17 15,2-10 18-15,6-8 3 0,4-4 1 16,2-4-2-16,2 5-1 16,-3 4 4-16,3 8-2 0,-8 9 2 15,2 7 1-15,0 6 2 16,-6 8 0-16,2 9-3 15,-8 7 0-15,0 4-4 16,-4 2 1-16,-2 1 0 0,-2-2 1 16,-4-6-3-16,0-6 4 15,0-8-5 1,0-9-6-16,4-6-117 16,2-11 5-16,2-7-91 15,10-6-76-15,-2-1-216 0</inkml:trace>
  <inkml:trace contextRef="#ctx0" brushRef="#br0" timeOffset="32324.94">14149 12496 486 0,'0'0'176'0,"0"0"-15"15,4 37-55-15,-4-20-12 0,0 4-5 16,0 2-15-16,0 1-10 0,0-1-20 16,0-4-15-16,0-7-7 15,4-5-9-15,4-7-13 16,2-16-16-16,6-8 15 16,0-5 2-16,3-4-1 15,3 1 3 1,-2 1-2-16,0 9-2 0,0 5 4 15,-2 7 0 1,-2 8 2-16,0 4 5 0,-3 8-5 0,-3 7 1 16,-2 2 26-16,-4 3-11 15,-4 3-6-15,0 1-12 16,-6 3-3-16,-4-3 2 16,-2 1-1-16,1-3-1 15,-1-3-6-15,2-5-56 0,2-3-25 16,2-4-37-16,2-6-62 15,4-1 14-15,2-2-129 16</inkml:trace>
  <inkml:trace contextRef="#ctx0" brushRef="#br0" timeOffset="32563.26">14534 12625 223 0,'0'0'374'0,"2"45"-268"16,-2-25-15-16,0-1-58 16,-2-6-26-16,-4-5-6 15,2-8-8-15,2-12-159 0,2-11-150 31</inkml:trace>
  <inkml:trace contextRef="#ctx0" brushRef="#br0" timeOffset="32964.46">14534 12379 493 0,'0'0'64'0,"0"0"-32"0,0 0-21 15,0 0-14 1,30 5-12-16,-24-11-61 15,10-1-39-15,-6 2 48 16,6 5 63-16,0 0 11 16,4 0 86-16,-1 5 20 15,-5 3-13-15,4 0-11 0,-6 0-7 16,-4 3-20-16,-4-1 3 16,-2 1-14-16,-2-1 0 0,0 2-8 15,0-3-6-15,0 0 4 16,0 1-3-16,0-1-9 15,0-1-2-15,4 1 1 0,0 0-7 16,0-1-1-16,4 0-2 16,-4-1-7-16,-4 3-5 15,0 4 3 1,-12 3-7-16,-4 4-9 16,-8 1 8-16,-4 2 3 15,1 2-3-15,1-5-5 16,0-5-22-16,8-4-19 15,6-7-15-15,4-5-16 0,8-7-60 16,8-5-16-16,10-3-234 0</inkml:trace>
  <inkml:trace contextRef="#ctx0" brushRef="#br0" timeOffset="33744.61">14828 12331 388 0,'0'0'235'0,"0"0"-73"16,0 0-51-16,2 38-49 16,-10-24 1-16,-6 2-9 15,-3-1-16-15,-3 3-12 0,0 0-5 16,2-2 2-16,4 0 0 15,0-1 6 1,6-3 2-16,4-1-2 16,4-2-1-16,4-3-11 15,6-1-11-15,4-1-4 16,2-1-1-16,0 0 7 16,2 4-3-16,-8 3 3 0,-4 3-4 15,-6 6 1-15,-4 2-7 16,-8 5-1-16,-10 0 3 0,-4 0 2 15,0-5-3-15,0-3-43 16,5-10-32-16,9-8-49 16,4-8-48-16,10-10 27 0,14-3-181 15</inkml:trace>
  <inkml:trace contextRef="#ctx1" brushRef="#br0" timeOffset="16876.12">10049 9349 0,'0'0'0</inkml:trace>
  <inkml:trace contextRef="#ctx0" brushRef="#br0" timeOffset="37292.78">9860 11836 553 0,'0'0'273'0,"-18"41"-40"0,16-13-42 16,2 4-52-16,8 3-31 16,4 7-20-16,6 5-8 15,2 0-15-15,6 5-12 16,4 3-11-1,1 0-13-15,3 2-13 16,0-1-9-16,2-2-3 0,0-3-1 16,-3-5-4-16,-3-7 0 15,-4-7-3-15,-6-9-1 16,-6-8-40-16,-4-11-48 16,-4-5-62-16,2-11-167 15,1-8-151-15</inkml:trace>
  <inkml:trace contextRef="#ctx0" brushRef="#br0" timeOffset="37509.01">10468 11890 1015 0,'-32'63'169'0,"-13"15"-27"15,-23 11-32-15,-21 10-56 16,-16 9-15-16,-9 2-13 15,-7 0-20-15,2-6-8 16,2-8-2-16,11-16-3 16,15-15 3-16,12-16-2 0,15-15-60 15,22-10-60-15,19-11-135 0,25-11-352 16</inkml:trace>
  <inkml:trace contextRef="#ctx0" brushRef="#br0" timeOffset="38696.96">15939 10432 832 0,'0'15'187'15,"8"3"-26"-15,9 1 2 0,5 5-70 16,10 6-29-16,10 7-16 15,7 10 0-15,9 7-16 32,6 10-3-32,1 7-7 15,-1 2-9-15,-11 2-1 0,1-1-6 16,-12-3-4-16,-5-8-3 16,-7-9 1-16,-6-12-1 15,-2-13-16-15,-8-16-83 16,2-17-11-16,-8-24 11 15,2-17-58-15,2-18-142 0,-1-15-155 16</inkml:trace>
  <inkml:trace contextRef="#ctx0" brushRef="#br0" timeOffset="38944.44">16811 10217 934 0,'-18'31'71'0,"-12"14"78"15,-16 12-19-15,-17 11-43 16,-15 17-25-16,-13 8-11 16,-6 9-17-16,-7 3-17 0,5 3-7 15,4-6-4-15,7-8-7 16,7-12 2 0,13-12-5-16,11-16-4 15,15-14-28-15,18-17-67 16,24-16-113-16,26-11-219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54:46.7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55:05.253"/>
    </inkml:context>
  </inkml:definitions>
  <inkml:trace contextRef="#ctx0" brushRef="#br0">19016 5742 711 0,'0'0'170'0,"-2"27"-42"16,0-6-22-16,2 5-26 16,-2 8-10-16,2 7 1 15,0 9-19-15,0 10-14 0,4 6-12 16,-2 9-9-16,2 5-1 16,1 4-6-16,1 4 0 15,-4 3-5-15,0-1-1 16,-2 1 0-1,0-4 0-15,0-2 2 16,-2-6 0-16,-4-6 1 0,-1-7-5 16,1-11-1-16,-2-9-1 15,4-9 0-15,-4-11 4 16,2-8-1-16,2-8 2 16,0-5-4-16,0-4-1 15,4-1-2-15,-4 0 2 0,4 0 1 16,0 0 1-16,0 0 7 0,0 0 2 15,0 0 5-15,0 4-8 16,0-3-5-16,-2 2-2 16,0 1-2-16,-2 1 1 15,0-2-2-15,-2 2 1 0,-4-1 0 16,2 0 0-16,-2 0 1 0,-4 0 0 16,2 2 2-16,-4 0-2 15,1 3 2-15,-3 0 1 16,-2 3-3-16,-4 0 4 15,-2 0-4-15,-4-1 3 16,-1-1-2-16,-5-1 1 0,-4-4 0 16,-4-2 2-1,-1-3 2-15,-5 0-1 16,-4-3 2-16,1-2 1 16,-1-2-1-16,-5 1 0 15,-3 1-2-15,0 4-1 0,-3 1-2 16,-1 0 1-16,-3 6-1 15,1 1-1-15,-3 2 2 16,3 0-4-16,-1 0 2 0,-1-2 1 16,1 1 3-16,-3-2 6 15,-1 1 4-15,-1-5 0 16,1 1-5-16,-1-3-2 16,-3-3-1-16,1-1-1 0,-1-3-5 15,-1-1 1-15,1-1 0 31,-1 0-4-31,5 0 4 0,1-1-3 16,5 1 2-16,3-1 0 16,1-3-2-16,7-2 2 15,0 0-1-15,5-3 1 16,3 3-3-16,4 0 3 0,3 5-2 16,3 3 2-16,2 6-2 15,6 1-14-15,3 7-6 0,5 5-19 16,4-2-15-16,4 3-21 15,6-2-26-15,2-6-41 16,6 0-31-16,10-5-98 0,6 0-396 16</inkml:trace>
  <inkml:trace contextRef="#ctx0" brushRef="#br0" timeOffset="1742.18">19035 11695 671 0,'-2'12'140'0,"0"2"-60"0,-4-2 18 16,-1 0-17-16,1-2-36 16,0-1 0-16,-2-3-12 15,2-2-17-15,0-3-1 16,2-1-10-1,2-7 0-15,2-7 6 0,2-7 26 16,6-5 9-16,4-7-12 16,-4-7-12-16,4-7-11 15,-1-2-4-15,-1-5-4 0,-2-4-3 16,0-4 1-16,-2-6 0 16,0 1 0-16,0-7-1 15,0-6 1-15,0-1 0 0,0-7 0 31,-2-3 13-31,2-4-4 0,-2 0-3 16,-4-4-3-16,0 1 0 16,-4-1-2-16,-2 4-1 15,-2 0 1-15,2 3-3 0,-4 4 2 16,2 4 0-16,2 5-2 16,2 5-1-16,-6 5-6 15,4 7-3-15,2 8-5 16,-2 10-7-16,0 10-9 15,1 4-12-15,1 6-10 16,-2 0-1-16,2 3 4 0,4-5 10 16,-4-3 31-16,4-5 12 15,0-4 2-15,0-4 8 0,4 0 9 16,-4-3 12-16,0 2-18 16,0 4-6-16,0 3-3 15,-4 9-2-15,-2 6-2 16,6 6-1-16,-2 7 1 0,2 4 0 15,0 4 41-15,0 1 26 16,0 5-52-16,2 2-5 0,4-3 0 16,-2 3 2-16,-2-3-1 15,0-1 0-15,4-3-3 16,-2-1-3-16,1 0-3 0,3-1 3 16,2-3 11-16,4 4 6 15,-4 0 2-15,6 0 0 16,-2 0-4-1,4 3-2-15,2-1-10 16,6-2 1-16,-5 1-2 16,5-1 0-16,4 0-1 15,2-2-2-15,0-2 1 0,1-1-1 16,3 1 2-16,2 0-2 16,6-1 0-16,-3 3 2 15,7-1-1-15,2 0 4 0,1 1-5 16,3 0-1-16,1 0 0 0,1 1-1 15,2 1-1-15,5 0-1 32,-3 0 0-32,5 0-3 0,1 0 5 15,5 0 0-15,-1 0 2 16,2-1 0-16,1-2-4 16,-1-2 2-16,3 1-3 15,0 1 1-15,3-1 1 16,1 1 0-16,3 1 0 0,-5 0-1 15,3 2 1-15,1 0-1 16,-1 0 0-16,-1-2-2 16,3 0 2-16,-1 0-3 15,-4-2 1-15,1 3 0 0,-3 0-1 0,-3 1 2 16,-8 0 1-16,-5 0-3 16,-5 2 3-16,-9-1-4 15,-5 1 3-15,-14-2-2 16,-8 0-1-16,-8-5-12 0,-8-2-91 15,-4 2-58-15,-8 5-93 32,2 9-371-32</inkml:trace>
  <inkml:trace contextRef="#ctx0" brushRef="#br0" timeOffset="12529.15">6209 5472 508 0,'0'0'432'0,"0"0"-267"16,0 0-25-16,0 0-44 0,36 11-24 31,-16 1-19-31,2 7-6 16,6 9-7-16,1 4-2 15,1 6-7-15,0 2-15 16,-2 2-7-16,-2-2-6 0,-4-7-4 0,-5-6-3 0,-5-12-9 31,-2-13-69-31,-2-10-66 0,-6-15-142 16,4-11-236-16</inkml:trace>
  <inkml:trace contextRef="#ctx0" brushRef="#br0" timeOffset="12729.74">6486 5293 1202 0,'-24'64'86'0,"-8"8"19"16,-8 7-28-16,-8 1-47 16,1 4-22-16,-1-4-5 15,6-6-4-15,3-13-26 16,9-12-88-1,8-14-100-15,14-14-221 16</inkml:trace>
  <inkml:trace contextRef="#ctx0" brushRef="#br0" timeOffset="16068.2">6911 5242 617 0,'-2'-2'201'15,"2"2"-96"-15,0-3-8 31,-2 2-24-31,2 1-6 16,0 0 3-16,0 4 30 0,2 1-21 16,4 4-14-16,3 4 4 15,3 2-4-15,4 5-4 0,6 2-9 16,4 3-7-16,2 2-5 16,6 1-5-16,7 0-7 15,1-1-9-15,2-2-5 16,3-4-4-16,-5-2-3 0,2-2-1 15,-6-4-1-15,-3-4-1 16,-9 0-1-16,-4-2-2 0,-6-3-1 16,-2-1 0-16,-10-1 0 15,0-1-4-15,-2 2-3 16,-2-2-29-16,0 3-4 16,0 0 9-16,0 0 16 15,-2 0 10 1,0 0 4-16,2-1 1 15,0-2 1-15,-2-1-2 0,2 0-4 16,0 0 2-16,0 0 4 16,0-2 0-16,-4 0 0 15,4 1 1-15,0-1 0 16,-6 2 3-16,4 0 0 0,-4 0 2 16,2 0-1-16,0 0 2 0,-4 0-1 15,-2 2 2-15,-2 5 2 16,-8 4 2-16,-8 5 3 15,-5 6-3-15,-9 8 0 16,-8 3-4-16,-3 3-5 0,-3 1-3 16,0-1 1-16,5-2-2 15,5-5-4-15,8-1-47 0,1-5-38 16,15-3-44-16,4-3-34 16,14-4-68-16,8-6-233 15</inkml:trace>
  <inkml:trace contextRef="#ctx0" brushRef="#br0" timeOffset="17808.39">7846 5110 47 0,'-8'5'574'0,"0"-1"-465"15,0 0-12-15,2 1-47 16,-8 0 2-16,7 1 18 16,-5 0 22-16,4-1 4 0,2 0-7 0,2 0 1 15,0-4-17-15,4-1-12 16,8 0-4-16,2-5-22 15,8-4-23-15,5-2-5 16,5-2 0-16,8 3-4 16,4-1 0-16,-1 7-3 0,3 2 1 15,-6 7 2 1,-2 12-2-16,-11 7-3 16,-7 8 3-16,-8 7 0 15,-8 3-1-15,-4 2 3 16,-10 2-2-16,-3 0 1 15,-7-5 0-15,-2-2 2 0,-2-6 2 16,2-3-1-16,2-4-2 16,5-5-1-16,3-1 0 0,2-4 0 15,6 0 2-15,8-4 0 16,0 0 4-16,10-2 11 0,8-4 3 16,9 2-10-16,9-4-6 15,4-2-2-15,10-1-1 16,1 3-2-16,-5 1 0 15,-2 4-2-15,-13 8 4 0,-13 8-4 16,-18 13-1-16,-22 11-1 16,-17 4 0-16,-13 4 0 15,-16 2 2-15,-3-6 0 16,3-10-9-16,-1-12-51 0,9-7-34 16,11-11-87-16,13-7-248 15</inkml:trace>
  <inkml:trace contextRef="#ctx1" brushRef="#br0">3629 4629 0,'6'0'0,"-6"0"15,16-11 1,-6 0-16,-4-5 15,4 0 1,-10 16-16</inkml:trace>
  <inkml:trace contextRef="#ctx0" brushRef="#br0" timeOffset="19842.41">8788 5082 610 0,'0'0'125'16,"0"0"-111"-16,-2-39 54 15,-8 16 9-15,-6-7-8 16,0-5-29-16,-14-5 8 0,-2-5-14 16,-7-4-6-16,-5-1-6 15,-8-1-10 1,-3 2-3-16,-7 3-5 16,-3 3-3-16,-3 2 2 15,-3 4-1-15,-3 5 1 0,1 3-2 16,-9 1 3-1,5 3 0-15,-7 3 0 0,1 2-1 16,-1 5 4-16,1 1 1 16,0 6 4-16,-5 3-1 0,3 4 0 15,-3 2-4-15,1 6 0 16,0 5 1-16,-1 3 5 16,5 6-5-16,-3 3 3 0,-1 1-1 15,1 6-1-15,3 1-2 16,0 3-1-16,1 3 0 15,1 3-2 1,3 3-3-16,-3-1 1 16,3 6-1-16,5-1 0 15,-1 4 0-15,3 0 5 0,1 4-3 16,7 1 3-16,-1 3 0 16,7 4 1-16,-3-1 0 15,8 4 0-15,5 2 1 16,5 2-2-16,6 1 0 0,2 1-1 15,9 3-3-15,3 2 3 16,4-2-3-16,6 0 2 0,2 1-3 16,8 0 1-16,4-2 1 15,8 1-1-15,4 2-1 16,6-1 2-16,6-2-1 16,3 0 1-16,11 0 1 0,0-2 3 15,5-1 1-15,11-2-2 16,0 0-1-16,3-5-1 0,7-2 1 15,1-7-1-15,7-4 2 16,3-5-2-16,5-5 2 16,1-5 0-16,7-1-3 15,-3-6-1 1,4-2-1-16,7-4-2 16,3-2 2-16,-2-6-1 0,5-3-2 15,3 0 3 1,4-6-1-16,-4 0 0 0,5-2-1 15,1-4 2-15,2-1 1 16,-2 0-3-16,1-2 1 16,3-7 0-16,-4-3 0 0,2-7 0 15,0-2 0-15,-1-7 2 16,-1-5 6-16,-4-4 1 0,-4-8 1 16,-3-2-1-16,-5-6-1 15,-12-6-2-15,-3-5 2 16,-9-6-3-16,-3-8-2 0,-15-6-2 31,-7-6-1-31,-12-5-1 0,-10-9-1 16,-12-7 2-16,-8-3-2 15,-12-8 2-15,-14-3-2 16,-12-1 2-16,-10 1-1 16,-13 0 1-16,-11 2-1 15,-7 1 0-15,-9 4 0 16,-7 2-1-16,-7 5-6 0,-1 7-66 15,-10 8-70-15,4 9-103 0,1 16-114 16</inkml:trace>
  <inkml:trace contextRef="#ctx0" brushRef="#br0" timeOffset="21075.82">5518 6926 407 0,'0'0'200'0,"0"0"-43"0,0 0-25 16,0 0-20-16,-22 36 0 0,14-20-26 15,-8 8-7-15,-1 1-17 16,-1 5-13-16,-8 8-5 16,0 7-10-16,-4 9-11 15,-7 7-5-15,-3 13-6 16,-8 10-6-16,-4 4-1 0,-3 6-1 16,-5 3-3-16,-1 1 1 0,-1-1-1 15,5-2 1-15,-7-3-4 16,6-4 3-16,5-3-2 15,1-5-2-15,4-9 3 16,9-10 0-16,5-8-2 16,8-10 2-16,4-7-1 0,6-9-3 31,6-3 4-31,6-3-3 0,-2-2-42 16,4-1-39-16,2-4-27 15,8 1-10-15,8 2-130 16,10-4-299-16</inkml:trace>
  <inkml:trace contextRef="#ctx0" brushRef="#br0" timeOffset="21793.94">8996 6750 982 0,'0'0'226'0,"28"19"-54"0,-10-12-35 0,4 3-56 15,2 3-21-15,1 5-4 0,5 9-10 16,4 11-16-16,10 12-11 16,-3 15-9-16,13 15-8 15,6 13 1-15,-1 11-1 16,11 6 3-16,-1 3 0 0,3 1-1 31,-3-6-1-31,1-6-2 16,-3-11 0-16,-7-11-1 0,-4-14-3 15,-5-15-4-15,-7-16-40 16,-12-19-43-16,-8-16-37 16,-5-9-85-16,-3-14-192 15</inkml:trace>
  <inkml:trace contextRef="#ctx0" brushRef="#br0" timeOffset="22496.15">10093 6750 582 0,'0'0'270'0,"0"0"-97"16,34 12 26-16,-13-3-68 16,1 4-35-16,4 5-19 15,4 6-21-15,4 5-15 16,-3 7-12-16,3 3-10 0,-4 0-8 16,-4 1-9-1,0-5 2-15,-9-7-6 16,-3-10 1-16,-4-4-17 15,-2-11-66-15,-2-5-51 16,0-13-138-16,0-7-64 0,4-10-418 16</inkml:trace>
  <inkml:trace contextRef="#ctx0" brushRef="#br0" timeOffset="22731.88">10651 6536 941 0,'0'0'147'0,"0"0"-6"0,0 46-53 16,-14-8-57-16,-6 15 4 0,-2 17 5 31,-7 15-8-31,-7 11-7 16,2 5 1-16,0 2-6 15,4-3-12-15,-1-7-4 0,5-11-4 16,6-14 0-16,6-16-34 15,6-16-56-15,4-16-74 16,8-15-161-16,8-8-349 0</inkml:trace>
  <inkml:trace contextRef="#ctx0" brushRef="#br0" timeOffset="23433.58">3981 7039 194 0,'0'0'-4'0,"0"0"-53"16</inkml:trace>
  <inkml:trace contextRef="#ctx0" brushRef="#br0" timeOffset="24019.98">3907 6959 151 0,'0'0'212'0,"0"0"-68"0,0 0-38 16,0 38 39-16,-4-20-66 0,4 6-9 16,-6 6 8-16,4 10 13 15,-2 10-9-15,2 11-11 16,-2 6 9-16,0 11-10 15,0 2-21-15,4 0-13 0,-4-3-5 16,-2-7-7-16,2-10-10 31,1-11-5-31,-1-12-3 0,0-15 1 16,4-17-5-16,-4-14-15 16,0-23-7-16,4-17 15 0,-2-19 7 15,0-14-1-15,-2-14 0 16,0-4 0-16,-2-4 0 15,-8 2 1-15,6 4-1 0,0 9 1 16,-2 12-3-16,8 10 2 16,2 13-1-16,4 16 1 15,8 11 2-15,0 15 4 16,6 9 6-16,4 6 70 0,3 8-13 16,1 12-30-16,6 5-19 15,2 8-8-15,7 9-8 16,3 7-1-16,6 9-3 0,1 4 0 15,5 9 0-15,6 2 0 32,-3-1 0-32,-3 1 0 0,3-6-3 0,-1-6 2 0,-6-10-2 15,-3-12 1-15,-5-14-2 16,-10-18 0-16,-4-13-3 16,-8-25-3-1,-9-18-2-15,-5-20 7 16,-6-17 6-16,-2-11-6 15,-10-10 4-15,-3-2 0 0,-5-3 0 16,2 1-21-16,-2 4-58 16,6 9-43-16,8 11-103 15,4 14-291-15</inkml:trace>
  <inkml:trace contextRef="#ctx0" brushRef="#br0" timeOffset="32790.39">11726 8491 493 0,'0'0'52'16,"0"0"-18"-16,0 0 1 15,0 0 17-15,0 0-6 16,0 0-32-16,9-34 4 0,-14 22 18 16,-5-4 4-16,0 1-10 0,-4-4-8 15,-4-1-7-15,-2-3 1 16,-4-1 0-16,-4 0-3 16,-1-2-6-16,-3 0-2 15,-8 0 1-15,2 1-3 16,-11 1 0-16,-1-2 0 0,-6 2-2 15,1 0 2-15,-13 0-2 0,3 1 0 16,-3 1 1-16,-3 3 0 16,-1 3-1-16,-3 0 1 15,-3 2 1-15,1 3-3 16,-3 0 1-16,1 3 0 16,-1 1 2-1,-3 4-2-15,1 1-1 0,3 2 3 16,-6 4-3-16,1 4-1 15,1 3 4-15,1 5-2 16,3 1 0-16,-1 8 1 16,5 5 0-16,3 3 1 15,-1 5-1-15,-1 4 0 0,7 5-1 16,1 5 0-16,3 4-1 0,-1 0 3 16,7 5-3-16,1 1-1 15,2 3 4-15,3-1-4 16,3-1 3-16,2 2-2 15,5 2 1-15,-1 1-1 16,4-1 1-16,0 0-2 0,5 3 2 31,1-1-1-31,4-2 1 0,0-1-2 16,2 0 2-16,7-2-1 16,1 2 2-16</inkml:trace>
  <inkml:trace contextRef="#ctx0" brushRef="#br0" timeOffset="33400.1">8498 9479 1012 0,'-14'61'1'0,"4"1"-1"0,2-1 1 0,4-2-1 0,4-3 1 15,2-2 2-15,4-3 0 0,6 4-3 16,2-4 1-16,4-2 1 0,1 3-1 16,7 0-1-16,0-1 0 15,4-1 0-15,2-1-1 16,3-2 3-16,5-4-3 16,4 0 1-16,2-2 1 15,1-6 0-15,7 0-1 0,3-2 1 16,5-1-1-16,0-3 1 0,5 2 1 15,3-4-3-15,3-1 3 16,3-4-2-16,5-2 1 16,-3 1 1-16,5-4 0 15,-2-1 0-15,3 0-2 16,-3-3 1-16,1 0 0 0,5-3-1 16,-1-3 3-1,-3-3-2-15,6-4 0 16,3 0 0-16,3-6 0 15,0-6 1-15,1-2 0 16,-5-2 1-16,3-3-1 0,-7-2 2 16,-2-4-1-16,-1-7-1 15,-3-1 3-15,3-7 0 16,-3-6 1-16,-3-5 2 0,-3-6-1 16,-1-7 8-16,-3-3-4 15,1-7 3-15,-9-5 6 16,-3-3-10-16,-5-1 0 0,-5-3 2 15,-6-2-6-15,-7-3-4 16,-3-2-1-16,-4-2 0 16,-8-3 1-1,-4-2-2-15,-6-1 3 16,-6-1-1-16,-6 1 1 16,-6 1 1-16,-12 3-3 15,-6 3 1-15,-8 2-2 0,-6 7-2 16,-5 1 1-16,-11 5 3 15,-4 3 1-15,-7 6-3 16,-3 3 3-16,-9 5 0 0,-1 5-2 16,-7 8-3-1,0 8-77-15,-1 13-103 0,7 14-192 16</inkml:trace>
  <inkml:trace contextRef="#ctx0" brushRef="#br0" timeOffset="34007.71">9088 6720 0 0</inkml:trace>
  <inkml:trace contextRef="#ctx0" brushRef="#br0" timeOffset="34025.17">9088 6720 0 0</inkml:trace>
  <inkml:trace contextRef="#ctx0" brushRef="#br0" timeOffset="36043.78">9177 9095 582 0,'8'7'248'16,"4"2"-88"-16,0 3 8 0,2 2-57 16,-2 5-23-16,4 4-18 15,-1 5-17-15,3 2-13 16,2 5-8-16,0 2-4 15,-2-3-11-15,0 3-12 0,-2-4-1 16,-2-3-3-16,-2-4 0 16,-7-3-4-16,-1-7-11 15,-2-4-56-15,-2-3-31 16,0-7-63-16,0-2-87 0,6-7-118 16</inkml:trace>
  <inkml:trace contextRef="#ctx0" brushRef="#br0" timeOffset="36297.17">9632 8918 861 0,'0'0'157'0,"10"30"-29"15,-10-5-50-15,-14 13-54 16,-8 14-15-16,-8 17 2 15,-5 11 1-15,-7 9-4 16,-4 8-4-16,-2 2-2 0,3-4-1 16,1-3 0-16,4-10-3 15,7-9-8-15,7-15-29 0,4-11-23 16,10-14-55-16,8-16-32 16,8-11-36-16,12-7-248 15</inkml:trace>
  <inkml:trace contextRef="#ctx0" brushRef="#br0" timeOffset="37869.14">10603 7227 774 0,'0'0'163'0,"52"-28"-41"0,-20 4-39 31,-1-4-50-31,1 0-14 16,-6-1 3-16,-6 6-2 0,-6 4-5 15,-6 1-9-15,-6 6-8 16,-4 0-6-16,-10 4-1 15,-2 4 5-15,-6 2 4 16,-2 4 3-16,-4 8 5 16,5 5-2-16,-5 5-3 0,6 6 1 15,2 4-1-15,6 3 2 0,6 7 2 16,0-1 7-16,6-1-4 16,2 0-5-16,6-5-3 15,4-10 0-15,6-6-3 0,4-15-13 16,4-3-26-16,-1-17-65 15,7-10-65-15,0-6-14 16,0-5-127 0</inkml:trace>
  <inkml:trace contextRef="#ctx0" brushRef="#br0" timeOffset="38154.49">11042 7004 476 0,'0'0'201'0,"32"-17"-27"15,-28 17-37-15,-4 1 8 16,-6 9-88-16,-14 5-7 15,0 2 17-15,-4 4-20 0,7 2-10 16,-3-2-3-16,6-2-9 16,6-2 1-16,6-6 4 15,2-6 2-15,14-5-8 0,6-2-21 16,9-9 1-16,11-2 3 16,8-4-2-16,-4 3-2 15,-1 5-2 1,-5 5 2-16,-8 4 0 15,-18 13-6-15,-12 11-7 16,-12 4 0-16,-14 9-12 16,-18 5-28-16,-9 3-14 0,-9 1-49 15,-11-1-108-15,-3-2-77 16,-3-3-219-16</inkml:trace>
  <inkml:trace contextRef="#ctx0" brushRef="#br0" timeOffset="39033.71">5002 7163 588 0,'0'0'250'0,"0"0"-118"0,4-30 43 31,-14 28-104-31,0 2-6 15,-6 1-12-15,-4 9-1 0,4 3-13 16,-4 6-11-16,6 4-3 16,4 5-6-16,6 2-2 0,4 2-5 0,8-3-6 15,10-6-2-15,4-8-1 16,4-15-5-16,4-6-3 16,0-17 1-16,-1-7 6 15,-1-6-3-15,-8-1 1 0,-6-1-2 16,-6 6 0-1,-8 3-1-15,-8 7-2 0,-4 7 2 16,-8 4 0-16,-4 6 2 16,0 4-10-16,-3 2-45 15,1 6-46-15,4 2-150 16,4-5-177-16</inkml:trace>
  <inkml:trace contextRef="#ctx0" brushRef="#br0" timeOffset="42434.34">10200 9269 456 0,'0'0'141'15,"-4"2"-88"-15,-8 2 101 0,-2 4-60 16,-8 4-12-16,-3 2 16 0,-5 4-21 15,0 3-22 1,-10 5-5-16,2 2-12 0,-3 3-8 16,5 0-7-16,0-2-3 15,6 3-4-15,3-4 0 16,5-2-2-16,4 0 4 16,0-4 0-16,6-2 5 0,0-4 3 0,6-4 5 15,2-3-3-15,0-3-4 16,4-4-5-16,0-2-12 15,0 0-13-15,4-1 9 16,2-1 5-16,2-2 7 31,6 1 10-31,0-2 3 16,6 0-2-16,4 1-3 0,2 1-5 16,5 1 0-16,7 2-6 0,-2 6-1 15,2 5-3-15,-1 4 2 16,-3 5-3-16,-2 6-1 15,-4 3-2-15,-3 0-3 16,-3 1 1-16,-2-1-2 16,-4-6 1-16,-2-4-4 0,-4-4-13 15,4-9-37-15,0-6-32 0,4-9-55 16,5-11-81 0,7-4-140-16,10-7-320 15</inkml:trace>
  <inkml:trace contextRef="#ctx0" brushRef="#br0" timeOffset="43312.75">10609 9083 469 0,'0'0'218'0,"0"0"-81"0,0 0-36 15,0 0 2-15,0 0 9 16,-18-30-23-16,22 23 8 0,4-3-9 16,6-2-19-1,6-1-14 1,6-3-20-16,4-2-8 0,5 4-13 15,-3 3-3-15,0 3-4 16,-2 3-2-16,-4 5 0 16,-7 3-4-16,-3 7 0 15,-6 2-1-15,-6 6-4 0,-2 5-3 16,-2 6 6 0,-8 3 5-16,0 6-2 0,-10 4 0 15,3 1-1-15,-3 0 1 16,2-2 0-16,2-4 0 0,2-5-1 15,6-7 0-15,4-6 2 0,2-5-1 16,10-5 0-16,8-5-4 16,10-4-2-16,5 0 5 15,11 0 0-15,6-1 1 16,1 1 0-16,5 1-1 16,-4 9 2-1,-7 5-1-15,-9 3 0 16,-14 6-3-16,-16 7-1 15,-12 4 1-15,-16 5 2 0,-16 4-3 16,-5 1 2-16,-13 1 1 16,-4-1-1-16,1-4-1 15,1-7 1-15,7-6 1 16,7-9-22-16,8-7-70 0,12-10-27 0,16-4-69 16,10-7-111-16,22-6-370 15</inkml:trace>
  <inkml:trace contextRef="#ctx0" brushRef="#br0" timeOffset="44367.04">9036 10644 640 0,'-4'7'144'0,"-2"7"-15"16,-6 5-14-16,-4 6-8 15,-2 7-52-15,-13 7-5 16,-3 8 7-16,-4 11-7 0,-12 9-16 16,1 9-11-16,-7 12 2 0,-3 8-9 15,-7 5-2-15,2 4-4 16,-5 5-7-16,1-4-3 16,-3-3 2-16,5-4-1 0,7-8-1 15,7-10-2-15,8-12-3 16,13-15-17-16,15-12-29 15,6-17-25-15,16-16-34 16,16-9-161-16,15-10-204 16</inkml:trace>
  <inkml:trace contextRef="#ctx0" brushRef="#br0" timeOffset="45116.39">11668 10470 1040 0,'0'0'185'0,"36"23"-33"16,-14-8-19-16,7 3-49 15,1 6-23-15,4 9-17 16,4 9-2-16,5 9-5 0,1 13-14 16,0 9-12-16,3 7-6 15,1 9-3-15,-2 3 0 16,-4-1-2-16,-1-5 1 0,-5-5-2 16,-6-7 1-16,-4-15-3 15,-7-7-34 1,1-15-7-16,-8-10-12 15,-2-13-31-15,-2-10-31 16,-6-4-81-16,-2-2-201 16,2-3-274-16</inkml:trace>
  <inkml:trace contextRef="#ctx0" brushRef="#br0" timeOffset="46437.33">12359 10565 941 0,'0'0'147'0,"6"0"7"0,2 0-49 16,2 3-28-16,2 1-6 15,4 4-8-15,4 4-19 16,0 7-10-16,3 5-7 16,1 4-14-16,-4 2-10 15,2 1-3-15,-4-1 0 0,0-4-1 16,-6-8 0-16,2-8-34 16,-7-10-39-16,3-14-67 15,4-11-92-15,2-11-110 0,4-7-236 16</inkml:trace>
  <inkml:trace contextRef="#ctx0" brushRef="#br0" timeOffset="46646.35">12856 10310 783 0,'0'0'183'0,"0"43"-28"16,-4-10-38-1,-12 8-53-15,-4 12-13 16,-6 16-17-16,-4 7-13 15,-5 8-2-15,1 4-8 16,2-4-8-16,4-9-3 0,3-12 0 16,7-13-42-16,6-15-81 15,6-10-99-15,6-12-10 0,10-6-133 16</inkml:trace>
  <inkml:trace contextRef="#ctx0" brushRef="#br0" timeOffset="47322.06">12834 10900 695 0,'0'0'127'0,"0"0"-2"15,34-19-36-15,-20 6-34 16,5-5-28-16,5-1-17 15,0-4-4-15,-4 2-2 16,-2-2 0-16,-4-1 1 16,-6 2 0-16,-6 2-4 0,-2 2-7 15,-8 4-1-15,-8 4 0 16,-2 6 4-16,-2 4 6 0,-2 11 1 16,0 7 14-16,1 9 17 15,5 5 5-15,2 5-3 16,6 3 2-16,4-2-6 15,4 0-10-15,6-6-3 0,6-5-9 16,6-7-12-16,4-5-5 16,3-6 0-16,3-6-4 15,4-7-39-15,0-9-19 16,3-8-35-16,-5-7-49 16,2-8 20-16,-2-3-33 15,-4-3 0-15,-1 1 32 0,-5 7 125 16,2 5 8-1,-12 8 15-15,-2 11 121 0,-6 9 45 16,-4 5 3-16,-8 11-65 16,-6 4-15-16,-2 4-30 15,-3 2-12-15,-3-2-7 16,2-4-8-16,4-2-5 16,4-6-7-16,6-2-11 0,2-2 1 15,6-4 4-15,10-3 9 0,4 0-27 16,6 0-5-16,6 0-1 15,1 0-2-15,1 0-2 16,-4 0 0-16,-4 5 0 16,-10 7 0-16,-10 4 0 15,-10 7-9-15,-12 4 10 0,-8 1-4 16,-9 4-2 0,-3-4-41-16,-4-5-28 15,-1-6-28-15,7-3-96 16,-2-3-204-16</inkml:trace>
  <inkml:trace contextRef="#ctx0" brushRef="#br0" timeOffset="48376.43">7340 10982 543 0,'0'0'336'16,"0"0"-158"0,0 42-8-16,-4-23-61 15,2 8-31-15,-2 5-16 0,0 5-10 16,-2 7-14-16,0 1-1 16,0 2-17-16,0 0-7 15,-2-5-7-15,2-7-5 16,-2-7 0-16,0-13-2 15,2-11-4-15,-2-14-11 0,4-17-28 16,0-15 9-16,2-10 6 16,2-7-23-16,0 0-14 0,0 4-12 15,2 8 33-15,-2 9 39 16,0 10 9-16,2 9 3 16,2 5 8-16,2 8 59 15,-2 2 14-15,2 4-5 16,0 0-22-16,4 6-15 0,0 8-14 15,2 4-11-15,2 5-7 16,6 5-7-16,5 4-3 16,5 1-3-16,0-3 1 15,6-4-1-15,2-8-2 16,-1-8-1-16,3-10 1 16,-2-5 1-16,-6-14-2 15,-9-5 2-15,-5-7-4 0,-8-6 0 16,-10-1 2-16,-4-4-3 15,-6-1-55-15,-4 0-33 16,2 3-40-16,-1 0-53 16,3 5-83-16,0 5-48 15,2 2-21-15</inkml:trace>
  <inkml:trace contextRef="#ctx0" brushRef="#br0" timeOffset="48428.37">7606 10681 27 0,'0'0'9'0,"0"0"6"16</inkml:trace>
  <inkml:trace contextRef="#ctx0" brushRef="#br0" timeOffset="48877.71">8104 11111 495 0,'0'0'281'0,"30"-37"-146"15,-24 23 35-15,-2 4-69 16,-4 4-33-16,-2 5-23 16,-6 1-5-16,-8 1 25 0,-2 7-8 15,1 5-24-15,-3 1-8 0,2 6-4 16,4 2-5-16,10 2 0 15,0-1-2-15,12 0-8 16,6-7-5-16,12-6-8 16,5-6 0-16,9-4 1 15,4-11 4-15,-4-7 2 0,-5-8-7 16,-3-1 4 0,-16-4 0-16,-6-1-2 15,-10 3 1-15,-14 2-1 16,-8 6 0-16,-10 6-1 15,-3 6-22-15,-5 9 1 16,-2 6-33-16,0 8-61 0,7 8-76 16,-1 0-44-16,8 4-108 15</inkml:trace>
  <inkml:trace contextRef="#ctx0" brushRef="#br0" timeOffset="50782.53">12351 11665 109 0,'0'0'87'16,"0"0"-77"-16,0 0-6 0,0 0 2 15,0 0-3 1,0 0-1 0,10-33 2-16,-6 26 31 0,-4 2 6 15,0 1 1-15,4 2 16 16,-4-1 18-16,2-1-6 16,0 3-12-16,-2-3 19 15,2 1-30-15,-2 0-9 0,0-1 1 16,0 2-7-16,-4-1-11 15,-2 3 4-15,-2 0 6 0,0 1 11 16,-2 6 3-16,-6 1 17 16,3 3 2-16,-3 3-8 15,-2 2-8-15,-4 1-2 16,0 3-11-16,-4 1 0 0,0 0-8 16,-3 1-20-16,-1 3-4 15,-2 1 2 1,2 0 4-16,-2 5-4 15,1-1 3-15,-5 3 3 16,-2 2-3-16,4 2-5 16,-5 2 1-16,1 1-2 15,2 3 2-15,2 0-2 0,3 2 1 16,3 1-1-16,-2 4 0 16,6-1 3-16,2 2-1 0,5 1-1 15,3 0 4-15,4 2 0 16,6-1-4-16,2-1-1 15,4 0-2-15,8-1-2 16,2-1 6-16,5-3-3 0,1-1 1 16,8 0-1-16,2-5 2 15,4 0 3-15,3-6 4 0,11-2-3 16,-2-5-4-16,7 0-1 16,9-4-2-16,0-2-1 0,3-3 4 15,5-1-5-15,1-3 3 16,7-2 1-16,3-2-4 15,3 1 2-15,5-4 2 16,-2-1-1 0,9-3-2-16,3-2 1 15,3-2 0-15,3-6 1 0,2-3-4 16,2-5 2-16,1-4 0 16,-1-7 0-16,0-4 2 15,-2-6-1-15,-1-6 9 16,-3-7 1-16,-12-6-1 0,-5-9 2 15,-9-6-4-15,-11-13 6 16,-10-4 3-16,-13-8-5 16,-15-7 0-16,-12-3-4 0,-14-5-1 15,-14 1 0-15,-20-1-1 16,-15 1-3-16,-21 2 0 16,-11 2 1-16,-19 2 2 15,-13 6-3 1,-12 4 2-16,-8 5 1 15,-8 8-2-15,-4 9-4 16,-8 12 6-16,2 13-5 16,4 13-1-16,2 16-2 0,2 16-20 15,10 10-26-15,6 18-24 16,17 11-97-16,15 11-413 16</inkml:trace>
  <inkml:trace contextRef="#ctx0" brushRef="#br0" timeOffset="51832.36">12159 12103 907 0,'-4'28'170'0,"4"3"-30"0,-6 2-1 15,4 3-81-15,-2 4-21 16,4 4 1-16,-2-2-12 15,2 1-6-15,0-2-3 16,2-3-7-16,2-5-4 0,0-4-1 16,0-3-3-16,0-5 6 31,0-5-2-31,0-7-1 0,0-9 1 16,-4-4-10-16,0-13-7 15,0-9 8-15,-4-9 2 16,0-5 1-16,-2-6 1 0,0-4-2 15,0-2 1-15,2 0 3 16,4 5-2-16,0 1-1 16,6 4 0-16,6 4 0 0,3 1 4 15,7 3 13-15,2 6 7 16,4 3-1-16,2 3-7 16,6 8-2-16,-5 3-3 0,1 6-4 15,0 5 0-15,-6 0-2 16,-4 8-2-16,-5 5 0 15,-7 4-4 1,-10 3 0-16,-4 4-3 16,-10 3 2-16,-5 2 1 0,-11 1 0 15,-8 0 2-15,2-1-1 16,-3 0 1-16,3-6 0 0,4-1-2 16,6-4 4-16,2-2-2 15,9-3 3-15,7 0 9 16,8-1 15-16,6 1 7 15,11 0-8-15,11 3-10 0,8 3-8 16,6 3 2-16,5 0-6 16,-3 0-2-16,0 4-2 15,-7-2 1-15,-3-2 0 16,-12-2-2-16,-6-4-1 16,-8-4-46-16,-2-3-38 0,-2-7-42 15,-4-2-56-15,0-1-101 0,2-4-121 16</inkml:trace>
  <inkml:trace contextRef="#ctx0" brushRef="#br0" timeOffset="52264.05">12727 12435 344 0,'0'0'397'0,"37"-1"-322"0,-11-4 46 15,0-3-68-15,2-5-29 16,0-2 1-16,-2-4-4 16,-5-1-1-16,-9-1 2 15,-6 2-14-15,-4 0-4 16,-4 4-6-16,-10 3-1 0,-6 2 11 31,-7 6 23-31,-3 4-2 0,-4 7-4 16,0 9-5-16,-5 10-1 15,3 4-4-15,4 11-2 16,4 3 1-16,4 0 4 16,12 2 0-16,0-4 12 15,10-5-9-15,14-6-13 16,8-8-12-16,8-8 3 0,2-9 1 0,5-6-2 15,1-9 0-15,-2-7 2 16,-6-6-1-16,-6-1-23 16,-7-2-101-16,1 3-64 15,-12 5-130-15</inkml:trace>
  <inkml:trace contextRef="#ctx0" brushRef="#br0" timeOffset="55441.96">13293 12408 398 0,'16'-9'130'0,"2"-2"-6"16,-1 1 9-1,-7 1-35-15,2-1-9 16,-4 1 10-16,-8 1-23 16,0 0-28-16,-4 2-9 15,-10 0 13-15,-5 4-6 16,-3 2-14-16,-4 0-15 0,0 11-9 15,-8 6-4-15,6 9 2 16,1 6-1-16,3 3 0 0,4 3-1 16,4 4-4-16,10 0-11 15,2-2 3-15,4-4 3 16,14-8 1-16,8-5-2 0,8-13-7 16,7-10 5-16,3-11 2 15,2-12 4-15,-2-9 3 16,-7-5-1-1,-7-6-1-15,-6-1-1 16,-6-2 1-16,-10-2-1 16,-4 2 1-16,-4-1 0 0,-4 1 2 15,2 1 0-15,-2 5-1 16,0 3 1-16,2 5 0 16,0 6 0-16,2 6 2 15,2 5 22-15,-2 8 7 0,4 7 0 16,-4 9 23-16,0 12 52 15,0 12-94-15,0 9-5 16,-2 9-3-16,2 9-1 0,4 3-2 16,-4 1 0-16,4-2-1 15,4-2-1-15,4-8-3 0,4-11-2 16,2-11-31-16,4-8-16 16,0-11-36-16,0-7-66 15,2-4-132-15,-8 0-255 0</inkml:trace>
  <inkml:trace contextRef="#ctx0" brushRef="#br0" timeOffset="58936.67">8019 12371 369 0,'0'0'71'0,"0"0"21"15,30-21 23-15,-20 12-19 16,-2-4-22-16,4 2-2 15,-8-1-9-15,2 1-3 16,-5-1 1-16,-1 1-13 0,-1 3-16 16,-5 3-5-16,-8 0-6 15,-2 2-1-15,-6 2 3 0,-8 1-6 16,-8 4-6-16,-1 4-4 16,-3 2 8-16,-6 5-2 15,-1 6-3-15,-1 8-1 0,-2 5-5 16,-3 9-1-16,1 8-2 15,4 9 2-15,-1 6 2 16,-1 6 19 0,2 3 5-16,5 6-7 15,-1 1-5-15,2 0 1 16,3 2-3-16,5 0-6 16,0 3-5-16,10-2 1 0,6-1-7 15,13-4 6-15,14-5-4 16,23-7-2-16,26-7-2 15,27-14-4-15,29-9 3 0,29-13 4 16,21-15 1-16,13-11 1 16,10-20-1-16,-2-11 2 0,-8-11-3 15,-17-11 3 1,-22-9 10-16,-25-8 0 16,-22-8-9-16,-21-6-2 15,-19-8-1-15,-17-6-2 16,-16-4 3-16,-16-2 7 15,-16-8 7-15,-18 0 8 16,-19 3-1-16,-21 9 3 0,-13 9-6 16,-20 15-3-16,-21 18-3 15,-9 16-2-15,-8 18-3 16,-4 16-1-16,-2 9-1 16,10 21-12-16,8 12-86 0,8 12-29 15,22 9-122-15,17 9-265 0</inkml:trace>
  <inkml:trace contextRef="#ctx0" brushRef="#br0" timeOffset="59886.09">7477 12820 371 0,'0'5'214'16,"0"1"-135"-16,0 3-10 15,-4 1-35-15,0 4-3 16,-2 3 26-16,0 5 20 0,-4 4 6 16,0 7 3-16,0 3-8 15,4 1-13-15,-8 2 4 0,8-1-8 32,0 0-16-32,6-2-9 15,0-8-7-15,4-4-8 16,6-10-3-16,8-8-7 0,6-6-14 15,4-9 0-15,-2-6 1 16,1-3-1-16,-1-2 2 16,-4 1 1-16,-8 1-1 0,-2 7 1 15,-12 1 0-15,0 4-2 16,-10 3 2-16,-6 1 1 16,-4 2-3-16,-2 2 4 0,0 2-5 15,5 1-10-15,1-2-9 16,6-1-3-16,4-2 7 15,6 0-19-15,12-7 9 0,8-3 25 16,5-4 3-16,5-5 2 16,4-4-3-16,0-2 3 15,-4-3 0-15,-9 0 1 0,-5 1 4 16,-14 1-2-16,-6 4-7 16,-14 3 3-16,-5 5 0 15,-5 4-3 1,-2 3 0-16,0 5-13 15,0 2 4-15,5 2-11 16,3 3-21-16,0 2-25 0,6-1-34 16,6 5-93-16,4-1-241 15</inkml:trace>
  <inkml:trace contextRef="#ctx0" brushRef="#br0" timeOffset="60271.8">7791 12822 976 0,'0'37'171'0,"-4"10"-25"16,0 0-34-16,-2 4-68 15,0 1-18-15,0 2-8 16,-4-4-11-16,2-1-5 15,4-7-3-15,-4-4 0 0,4-10-10 16,4-7-36-16,0-9-22 0,8-9-36 16,2-4-71-16,10-8-112 15,2-7-170-15</inkml:trace>
  <inkml:trace contextRef="#ctx0" brushRef="#br0" timeOffset="60688.31">8021 13101 655 0,'0'0'150'0,"0"0"-98"16,-42 30 61-16,18-15-63 16,3 3-29-16,-1 4-3 0,4 1-5 15,6 0-6-15,8-1-2 16,6-8 0-16,12-4-1 15,10-7-17-15,7-6-11 16,5-10-4-16,2-8 2 0,0-3 6 16,-7-4 16-16,-5 0 3 31,-2 0 2-31,-6 0 0 0,-6 4 0 16,-4 3 5-16,-2 3 4 15,-2 4 4-15,0 4 10 16,-4 6 15-16,0 4 24 15,0 5 96-15,0 8-88 0,0 5-33 16,-4 4-8-16,0 7-9 16,-4-2-13-16,4 4-1 0,2-3-5 15,-2-5-1-15,4-3-3 16,0-9-23-16,4-5-32 16,4-6-67-16,2-6-95 0,2-5-23 15,4-5-269-15</inkml:trace>
  <inkml:trace contextRef="#ctx0" brushRef="#br0" timeOffset="61060.27">8353 13097 757 0,'0'0'105'0,"0"0"12"0,35-18-23 15,-19 5-43-15,0 0-9 16,0-3-13-16,4 1 2 0,-6-2 3 15,2 2-4-15,-4 2-3 16,0 1-4-16,-8-1-4 16,-2 3-6-16,-2 2-6 0,-8 2-2 15,-10 2-2-15,-4 4 2 16,-4 4 3-16,-4 10 0 16,0 6 1-16,-1 9-2 0,3 6 0 15,6 3-2-15,4 2 0 0,10-3 1 16,6-4 2-16,8-6 8 15,14-7-1-15,10-8-11 16,6-7-3-16,9-5-3 16,3-6 1-16,2-7-1 15,-3-4 0 1,-7-3-12-16,-4-3-55 16,-10 3-38-16,-7 1-57 0,-3 4-91 15,-8 4-287-15</inkml:trace>
  <inkml:trace contextRef="#ctx0" brushRef="#br0" timeOffset="64607.81">4436 8729 352 0,'0'0'65'0,"0"0"-18"15,0 0 32-15,0 0 1 0,0 0-34 31,-30-4 5-31,20 2-21 16,-2-1 2-16,-2 0 11 0,-2 0-17 16,-4-1-7-16,-2 4 11 15,1 0 10-15,-5 0 9 16,-2 5-20-16,-2 4-16 16,0 3 1-16,1 3-1 15,-5 1-4-15,-4 2 0 0,2 1-2 16,3 0-2-16,-3 2 6 0,2-1 12 15,0 3 8-15,-2 0 6 16,-1 2 5-16,3 3-9 16,-8 0-10-16,6 5-4 15,-5 0-7-15,5 5-2 16,-2-1-1-16,5 5-2 0,1-1-1 0,2 2-1 16,4-1-1-16,4 0 3 15,2 0 0-15,10 0 0 16,1-2-1-16,7 4 3 15,0-1 0-15,11 1-5 16,1-1 1-16,10-1 0 0,2-1-3 31,8-3 0-31,0-3 0 0,3-1 0 16,3-3-1-16,4-1 0 16,6-2 0-16,1-3-1 15,3 1 0-15,8-5 3 16,1-2-3-16,1-3 6 0,5-4-6 15,1-3 1-15,1-3 0 16,7-2 0-16,-1-4 0 0,7 0-2 31,1-4 3-31,3-2-2 0,1-3 1 16,1 0-3-16,-1-2 2 16,0-1 3-16,7 0-3 15,-7-2 0-15,3-3 0 0,1 0 0 16,-8-4-3-1,1-4 4-15,-3-4-2 0,1-5 2 16,-3-4-2-16,-7-6 1 16,-5-3-2-16,-5-4 7 15,-6-4 2-15,-9 1 2 16,-9-1-1-16,-8-2 1 0,-6 1-1 16,-10-2-6-16,-12 3 4 15,-6 0-5-15,-14 2 1 0,-10 1 0 16,-10 2-2-16,-11 4 5 15,-9 3-1-15,-12 1 1 16,-9 4 1-16,-6 3 1 0,-15 0-6 16,-3 2 5-16,-6 1-4 15,-8 3 0-15,-3 4-1 16,-3 3 0-16,-4 8 1 0,2 9 1 31,0 6 1-31,8 15-1 16,-4 9-2-16,9 9-3 15,7 6-57-15,6 4-56 0,13 5-70 16,15-4-156-16</inkml:trace>
  <inkml:trace contextRef="#ctx0" brushRef="#br0" timeOffset="67861.52">3774 9193 471 0,'0'0'86'16,"0"0"-34"-16,0 0-18 16,-4 0-18-16,4 1 12 15,0 3-15-15,-4-2 2 16,4 1 13 0,0 2 18-16,-2-3 8 15,2 0-6-15,0-1-4 16,0 2 4-16,0-3 7 15,6 4 2-15,-6-2-1 16,4 3 0-16,0 2-3 0,4 2 3 16,2 2 8-16,2 6-6 15,6 2-5-15,-2 2-9 16,4 3-7-16,-1 1-3 0,3-1-5 16,-6 1-18-16,2-4-6 15,0-4-3-15,-8 0-3 16,-2-6 0-16,-4-6-53 0,0-2-72 15,-4-3-86-15,0 0-178 16,0-7-406-16</inkml:trace>
  <inkml:trace contextRef="#ctx0" brushRef="#br0" timeOffset="68162.53">4036 9061 646 0,'0'0'214'16,"0"0"-52"-16,0 0 3 16,4 48-63-16,-8-15-11 0,-6 12-24 15,0 8-19-15,1 11-5 16,-7 7-16-16,0 5-3 15,0 4-16-15,-2-1-1 16,2-5-6-16,0-8-1 16,4-12 0-16,2-13-4 0,4-17-22 15,6-19-40-15,8-17-51 0,10-19-73 16,4-16-85-16,10-9-240 16</inkml:trace>
  <inkml:trace contextRef="#ctx0" brushRef="#br0" timeOffset="69581.25">4358 9309 745 0,'2'4'197'0,"4"-2"6"16,0 1-83-16,2-1-23 16,0 3-16-16,4-2-16 15,2 2-12-15,4 0-14 16,-4 1-4-16,7 3-5 0,3-1-6 15,-2 2-8-15,4 0-2 0,4-1-6 16,-5-1-6-16,5-4 1 16,2-1-3-16,-2-3 1 15,-4 0 1-15,-4 0 1 16,-3 0 1-16,-9 0 2 0,-2 0-4 16,-4 2 0-16,-4 1-2 15,-12 5-13 1,-2 2 4-16,-7 4 14 15,-5 5-3-15,-14 7 0 16,-2 3-1-16,-5 3-2 16,-1 1 5-16,-2 1-2 15,3-2 0-15,3-3-4 0,4-5 5 16,4-2-6-16,9-5-25 16,5-3-22-16,10-6-23 0,0-3-19 15,12-4-62-15,12-1-72 16,6-1-237-16</inkml:trace>
  <inkml:trace contextRef="#ctx0" brushRef="#br0" timeOffset="70135.82">4867 9208 603 0,'0'0'220'16,"0"0"-112"-16,0 0 43 15,0 0-79 1,12 28-23-16,-12-12-7 15,0 3-14-15,0 2-7 16,-4 2 1-16,2 4 10 0,2-2-8 16,-2 3-1-16,2-2 0 15,0-3 6-15,4-3-2 16,4-6 11-16,1-4-5 16,7-9-12-16,2-1-12 0,6-6-5 15,0-6-2-15,6-3 1 0,-5 1-2 16,1-2 0-16,0 3-2 15,-6 0-1-15,-2 1-46 16,-6 0-71-16,2 3-60 16,-8 3-133-16,2 3-296 15</inkml:trace>
  <inkml:trace contextRef="#ctx0" brushRef="#br0" timeOffset="70468.03">5085 9133 1016 0,'0'0'166'0,"16"37"-14"15,-6-6-16 1,2 2-68-16,-2 8-21 16,2 7-13-16,0 5 0 15,2 4-4-15,-5-2-15 16,1-4-6-16,4-7-6 16,-8-11-1-16,2-10 2 15,4-14-11-15,-8-9-57 0,2-9-64 16,-2-7-61-16,4-1-181 0,-4 1-463 15</inkml:trace>
  <inkml:trace contextRef="#ctx0" brushRef="#br0" timeOffset="71370.47">3494 9879 411 0,'0'0'154'0,"0"0"1"16,0 0-42-16,0 0-48 15,0 0-11 1,-12 30 29-16,2-22-2 16,2 3-13-16,0 1-11 15,-2 5 0-15,-6 3-10 0,1 7-13 16,-5 3-6-16,-4 8-1 15,-2 7-7-15,-10 7 4 16,1 12-10-16,-7 6 5 0,0 8-4 16,0 7 0-16,-1 8-8 15,-1 3-1-15,0 0-2 0,7-5-4 16,-1-6 3-16,4-13-4 16,8-12 1-16,6-15-1 15,8-10-2-15,1-12 1 16,7-8-16-16,4-9-5 0,8-6-17 31,3-2-58-31,7-9-40 0,2-4-124 16,12 0-170-16</inkml:trace>
  <inkml:trace contextRef="#ctx0" brushRef="#br0" timeOffset="72018.02">4990 10067 826 0,'0'0'193'0,"12"42"28"15,-2-14-56-15,-2 9-58 16,3 6-15-16,3 13-15 16,4 5-18-16,0 8-13 0,4 6-10 15,0 1-9-15,2 2-18 0,2-5-6 16,-5-3-2-16,5-6 2 15,-4-8-7-15,2-9 3 16,-4-8-47-16,0-9-33 0,1-8-35 16,-7-5-42-16,6-8-97 15,-2-4-211-15</inkml:trace>
  <inkml:trace contextRef="#ctx0" brushRef="#br0" timeOffset="72541.11">5339 10248 834 0,'0'0'240'15,"0"0"-54"-15,32 9-14 0,-18 1-79 16,2 1-20-16,2 6-20 15,0 2-27-15,-2 1-13 16,-1 2-10-16,1-3-4 0,0-3 2 16,-2-5-41-16,-2-6-56 15,2-5-67-15,2-3-112 16,2-10-201-16</inkml:trace>
  <inkml:trace contextRef="#ctx0" brushRef="#br0" timeOffset="72741.45">5691 10158 892 0,'-10'31'98'0,"-4"8"78"0,-2 6-67 16,-4 7-66-16,-1 5-18 15,-1 6-1-15,4 3-20 16,-2-2-2-16,4-5-8 15,4-7-71-15,8-10-46 0,4-15-90 16,6-14-91-16</inkml:trace>
  <inkml:trace contextRef="#ctx0" brushRef="#br0" timeOffset="73142.1">5747 10428 586 0,'0'0'248'0,"0"0"-113"0,0 0 2 15,41-4-102 1,-23-8-22-16,0-2-5 15,-2-3-1-15,-6 1-1 16,2 1 3-16,-8 0-3 16,-4 4-4-16,-8 2 1 0,-2 5-10 15,-6 2 2-15,-2 4 15 16,-2 6 0-16,0 8-1 16,4 6 14-16,-3 4 2 15,5 5-4-15,4 1-2 0,4 1-3 16,6 1-5-16,0-1-1 15,8-3-8-15,4-4-2 16,4-5-4-16,1-6-17 0,5-10-79 16,0-5-98-16,0-6-146 15</inkml:trace>
  <inkml:trace contextRef="#ctx0" brushRef="#br0" timeOffset="73474.09">6013 10271 703 0,'0'0'157'15,"0"0"3"-15,-18 44-29 16,2-27-67-16,2 3 6 16,0-1-15-16,6 1-10 15,-4-2-8-15,8-1 0 0,4-5-2 16,4-4 2-16,12-3-19 15,6-5-8-15,6 0 3 16,6 0 5-16,-1-1 2 0,5 0-3 16,-8 1-1-16,-4 2-13 15,-8 6 3-15,-10 3-8 0,-6 6-5 16,-6 4 2-16,-12 2-1 16,-4 4-17-16,-10 1-31 15,-4 1-10-15,-1-4-33 16,-5-2-50-16,4-2-120 0,4-4-145 15</inkml:trace>
  <inkml:trace contextRef="#ctx0" brushRef="#br0" timeOffset="74598.64">2112 10493 768 0,'0'0'292'0,"-8"38"-134"16,4-15-33-16,0 3-44 15,0 0-50-15,0 1-21 16,2-2-10-16,-2-4 2 0,0-5-1 0,0-3 1 16,4-7-4-16,0-3 4 15,0-3-7-15,8-8-9 16,-4-5 17-16,0-3-1 15,4-6 6-15,-2-3 6 16,-2-4-3-16,-4 0 0 0,0-3-4 16,0-3 0-1,-10 1-6-15,0-3 5 16,0-1 28-16,-6-1-9 16,2 1-7-16,0 2-10 15,6 4 7-15,-4 9-9 0,6 4 0 16,4 9-2-16,2 6 9 15,4 6 26-15,8 8 53 16,0 8-71-16,10 3-5 0,0 7-6 16,4 5-4-16,7 1-7 15,1 3 2-15,6 0 0 16,-2 1 0-16,5-4-1 0,-7-3 0 16,0-2-1-16,0-10-1 15,-11-5 0-15,5-7-5 16,-8-7 0-16,0-10 0 0,-6-7 1 15,2-9 2-15,-2-5-1 16,-5-5 7-16,-3-6-6 16,0 0 5-16,-8-5 0 15,0 2-4-15,0 0 7 0,-8 3-5 32,2 3 2-32,2-1-3 0,0 5 3 15,1 1-5-15,3 1-45 16,0 3-22-16,0 1-25 15,7 6-31-15,-3 3-90 0,6 4-158 16</inkml:trace>
  <inkml:trace contextRef="#ctx0" brushRef="#br0" timeOffset="75145.98">2894 10315 753 0,'0'0'89'0,"0"0"54"0,-42 4-5 16,23 0-78-16,-3 5 1 16,2 0 4-16,2 3-12 15,0 6-4-15,6 2-14 16,2 3-19-1,6 1-9-15,4 2-3 16,6-3-2-16,8-2-2 16,10-4-2-16,4-6-1 0,8-6-1 15,3-5 3-15,3-7-2 16,-2-6 1-16,-5-5-1 16,-7-2 4-16,-8-2 19 0,-10-1-6 15,-8 3-2-15,-6 1 1 16,-8 1 0-16,-6 2-5 0,-6 4-1 15,-1 3-3-15,-3 4-1 16,-2 1-1-16,0 3 3 16,2 1-2-16,5 0-57 15,1 2-58-15,8 2-83 16,6 0-180-16</inkml:trace>
  <inkml:trace contextRef="#ctx0" brushRef="#br0" timeOffset="76643.32">2827 11332 510 0,'6'-6'86'16,"-2"-3"39"-16,2 0-36 15,-6-3-44-15,0 2-9 0,0-1 5 16,-10 3-3-16,2 2 1 15,-6 4 16-15,2 2 7 0,-10 3-10 16,-2 6-7-16,-4 2 0 0,-1 3-3 16,-5 4-8-16,-6 1-8 15,2 0-8-15,-7 3-5 32,-1 1-3-32,0 2 0 15,-5 4 11-15,-5-1 0 0,-4 4-11 16,-1 2-7-1,-3 2 0-15,-1 2 2 0,1 5-2 16,3 5-1-16,1 5-2 16,2 5 5-16,5 4-5 15,-1 8 1-15,2 1 0 0,3 4 3 0,3 0-5 16,6 4 2 0,11-4 0-16,3 1-4 0,8 1 1 15,14 0-15-15,4-3 1 16,4-2 7-16,14 0 3 15,4-2 4-15,7-7-2 16,5-5 1-16,10-8-4 0,7-6 2 0,5-8 4 16,12-11-5-16,9-6 0 31,14-10 2-31,5-6 6 0,13-7-2 16,8-12 0-16,8-6 6 15,3-7-3-15,1-11 2 16,-2-7 6-16,0-9 20 15,-10-12-2-15,-6-11 2 0,-9-9-6 16,-11-11-10-16,-17-6 1 16,-15-10-2-16,-11-7 4 0,-24-5 6 15,-14-4-1-15,-20 1-6 16,-24 0-5-16,-16 8-4 16,-15 9 1-16,-21 14-2 0,-17 13-1 15,-10 15-1-15,-4 17 1 16,-9 16 0-16,5 16-6 15,-2 17-58-15,10 9-23 16,6 15-2-16,7 6-8 16,19 4-5-16,9 4-136 15,19-2-617-15</inkml:trace>
  <inkml:trace contextRef="#ctx0" brushRef="#br0" timeOffset="78017.78">5359 11178 418 0,'0'-4'105'0,"4"0"-17"32,-4 0 30-32,0 2-40 15,0 0-15-15,-4 0 11 0,0 2 22 16,-8 0-9-16,2 0-13 16,-5 5-16-16,-5 2-10 0,-4 3-9 15,-6 1-10-15,-2 3-6 16,-5 4-5-16,-9 3-5 15,0 1-3-15,-6 5-2 16,-3 0 0-16,-1 3-4 0,1 3-3 16,-1 4-1-16,0 1 2 15,5 7 2-15,-5 2 0 16,4 6-5-16,1 4 2 16,1 4 1-16,3 3-2 15,3-1 3-15,6 5-1 0,6-2-1 0,2 1 4 16,11-2-4-16,9-2 2 15,2 2-3-15,8 0 4 16,4-3-2-16,8-1-1 16,9-1 0-16,1-2-1 0,8-2 1 15,0-2-6-15,10-3 8 32,1-4-6-32,11-7 0 0,0-2 1 15,9-8 0-15,7-6 2 16,9-8-2-16,5-4 2 15,1-10-2-15,6-2 2 0,5-6-2 16,-3-8 4-16,3-4 0 16,-3-6 10-16,2-4-3 15,-1-8-2-15,-3-3-2 0,-4-8 1 16,1-5 2-16,-5-4 7 16,-5-4-2-16,-5-1 2 15,-7-5-3-15,-6 1-1 0,-7-1-3 16,-9-5 7-16,-12-3 1 31,-8 1-4-31,-15-2-1 0,-5-1-1 16,-11-3 0-16,-17 2 2 15,-16-2-5-15,-6 0 1 16,-13-1-3-16,-11 0 1 16,-5 1-3-16,-9 3 0 0,-5 8 1 15,-10 7-4-15,-1 8 3 16,-1 12-1-16,2 11 0 0,1 9-5 15,1 11-27-15,0 10-17 16,9 8-16-16,3 12-17 16,12 9-48-16,9 9-141 0,14 8-796 15</inkml:trace>
  <inkml:trace contextRef="#ctx0" brushRef="#br0" timeOffset="85098.64">4608 11959 606 0,'2'7'181'0,"0"3"-28"0,2 5-10 15,-4 3-38-15,4 8-2 16,-4 7-14-16,4 7-26 16,-2 5-13-16,2 4-12 0,0 1-16 15,-2 1-6-15,0-6-4 16,2-3-2-16,-4-9 0 15,0-9 1 1,0-6-3-16,0-11-4 16,0-7-3-16,0-14-23 0,0-14 13 15,-6-9 7-15,2-12-1 16,-4-5 6-16,0-6-3 16,-6 0 1-16,3 3 3 0,-3 3-5 15,2 4 4-15,-2 6-5 16,8 4 4-16,4 7 1 15,2 8-1-15,4 2 1 0,8 5 7 16,6 4 22-16,3 1-4 16,5 3-3-16,4 3 1 0,2 0-12 31,6 6-3-31,-5 1-4 16,1 3 0-16,-4 7 0 0,-6 6-2 15,-6 6-6-15,-8 6 3 16,-10 5-2-16,-8 2-4 15,-12 4 4-15,-6 1-4 16,-4-1-14-16,-2-1-13 16,3-5-5-16,-5-6-1 0,8-4 12 15,0-9-1-15,4-2 5 16,6-5 3-16,8-4 4 0,6-2 8 16,2-1-12-16,10-1 13 0,6-2-14 15,6-2 1-15,-2-2-49 16,6 3-48-16,0 0-78 15,-2 4-161-15</inkml:trace>
  <inkml:trace contextRef="#ctx0" brushRef="#br0" timeOffset="85680.84">4616 12210 800 0,'0'0'186'0,"0"0"23"16,0 0-64-16,30 9-40 15,-18 0-16-15,8-1-20 16,4 5-11-16,-2 6-10 0,-1 3-18 15,9 3-4-15,-4 3-15 16,0 0-2-16,-4 0-3 16,2-1-6-16,-5-4 1 0,-3-4-2 31,-4-4-20-31,-4-6-41 0,-2-4-44 16,-2-5-63-16,-2-5-228 15,4-5-210-15</inkml:trace>
  <inkml:trace contextRef="#ctx0" brushRef="#br0" timeOffset="86132.63">4990 12315 862 0,'0'0'93'0,"30"-18"48"16,-9 3-68-16,1-4-46 15,4 0-5-15,-2-2-3 16,-2 0 0-16,-2 5 3 16,-4-1 1-1,-9 5-4-15,-5 1-7 16,-2 4-6-16,-9 2-6 15,-9 2 0-15,-2 3 3 16,-4 3 7-16,-2 7-9 0,0 3 1 16,2 5 1-16,7 8 1 15,-5 3 1-15,6 9 3 16,8 2 2-16,2 2 11 0,6 0-8 16,0-5 9-16,8-4-1 0,6-7 4 15,0-7-14-15,6-7-10 16,1-7-3-16,-1-5-3 15,4-9-12-15,0-8-35 16,-4-3-39-16,0-5-46 16,-2-1-135-1,-1-2-269-15</inkml:trace>
  <inkml:trace contextRef="#ctx0" brushRef="#br0" timeOffset="86648.92">5488 12066 680 0,'0'0'187'0,"30"-16"-48"16,-26 9 3-16,-4 7-70 15,0 0-23-15,-8 4-15 16,-8 9 19-16,-4 4-29 16,1 5-8-16,-3 8-4 0,0 3-9 15,-2 3 4-15,4 2-4 16,8 1-1-16,-2-4-1 0,6-3-4 15,8-8-19 1,0-10-1-16,10-10-6 0,10-5-14 16,2-13-6-16,8-10 25 15,4-5 18-15,1-5 7 16,-1-6-2-16,-4-1 6 0,-4-2 0 31,-4-1 7-31,-12 1 24 0,-5-2-9 16,-5 0 4-16,-7-2-8 15,-5 0-7-15,-6 0 0 16,0 1-4-16,-2 6 5 16,2 5-4-16,2 7 11 0,6 9 8 15,2 12-1 1,8 8 7-16,0 14 21 0,0 13 13 0,6 13-64 16,2 10-4-16,4 11-2 15,-4 3 0 1,4 3-2-16,2-4 4 15,-6-4-7-15,0-7 4 0,2-9-8 16,-8-8-34-16,4-8-29 16,-2-13-19-16,2-8-46 15,4-7-131-15,1-9-355 16</inkml:trace>
  <inkml:trace contextRef="#ctx0" brushRef="#br0" timeOffset="87638.07">1820 12296 506 0,'0'0'110'15,"0"0"-65"-15,0 0 28 16,0 0-13-16,0 0-22 15,0 0 9-15,0 0-15 16,-30 43 12-16,18-20 41 0,2 3 9 16,2 2-7-16,-4 5-16 15,2-1-20-15,6 3-18 0,-6-1-8 16,6-1-13-16,0-3 2 16,2-4-4-16,2-3 2 0,4-9-8 15,8-7-3-15,4-7-16 16,8-11-4-16,8-10 20 15,3-10 3-15,7-2 7 0,2-4 5 16,-2 3 4-16,-3 5 6 16,-11 6 5-16,-4 5-14 31,-16 9-6-31,-8 4-7 0,-12 5-7 16,-14 5 21-16,-4 0 8 15,-1 3-18-15,-3 2-2 16,4-3-2-16,4-2-3 0,8-5 1 15,6-1-3-15,8-10-2 16,4-5-3-16,8-10 2 16,10-7 6-16,2-4 0 15,4-6 0-15,2-1-1 16,-2 2 0-16,-5 4-2 0,-3 6 1 0,-12 6-3 31,-4 9 4-31,-4 5-2 16,-10 11-2-16,-5 5 4 15,-7 7-3-15,-2 8-23 0,-2 4-10 16,-2 0-21-16,5-1-23 16,1-2-77-16,4-5-134 15,10-7-218-15</inkml:trace>
  <inkml:trace contextRef="#ctx0" brushRef="#br0" timeOffset="88067.17">2221 12080 806 0,'0'0'144'0,"-10"38"66"0,4-12-62 16,0 8-58-16,4 10-24 15,0 10-5-15,2 7-21 16,-2 5-15-16,2 6-7 16,4 0-13-16,0-3-2 0,0-9-6 15,2-9 1-15,-2-14-13 16,0-17-26-16,2-15-27 0,6-10-83 16,-4-16-38-16,6-10-61 15,-1-6-166-15</inkml:trace>
  <inkml:trace contextRef="#ctx0" brushRef="#br0" timeOffset="88487.32">2421 12333 666 0,'0'0'227'0,"0"0"-122"0,-17 42 52 16,9-20-64-16,-6 2-29 15,2 5-16-15,0 4-15 16,6 3-15-16,2-1-10 0,4-2-4 16,8-5-2-16,10-7-4 15,4-10-14-15,3-11 0 16,5-11 7-16,0-12 8 0,0-8 3 16,-2-3-3-16,-5-3 3 15,-5 0-5-15,-4 3 1 16,-2 2 2-1,-8 8 0-15,0 6 3 16,-2 4-3-16,0 6 3 16,0 7 5-16,2 2 64 0,0 9-20 15,4 5-15-15,-4 3-6 16,-2 7-16-16,2 2-12 16,0 1 1-16,0-2-4 15,0 0 0-15,0-7-22 0,-4-5-18 16,4-8-24-16,-2-7-54 15,6-11-156-15,0-5 31 0,0-4-210 16</inkml:trace>
  <inkml:trace contextRef="#ctx0" brushRef="#br0" timeOffset="88869.5">2791 12313 31 0,'0'0'613'0,"0"0"-503"16,0 0 54-16,34-17-72 15,-22 1 4-15,5-6-4 16,1-1-18-16,2-3-4 16,0 0-19-1,-2-2-19-15,-6 4-10 16,-4 3-4-16,-4 3-3 0,-4 4-4 16,-4 5 4-16,-6 4-4 15,-2 5 9-15,-8 10 14 16,-2 9 10-16,0 6-13 15,1 9-5-15,3 7-11 16,-2 8-2-16,6 5-4 0,4 4-7 0,6 0 1 16,4-5 1-16,6-6-7 15,6-10 4-15,10-13 0 16,4-15-9-16,7-10-3 16,7-16 8-16,8-12-1 15,-3-9 5-15,3-4 1 0,-6-4-16 16,-7 3-60-1,-9 1-3-15,0 5-42 16,-10 8-183-16,4 7-760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57:20.0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2:57:32.423"/>
    </inkml:context>
  </inkml:definitions>
  <inkml:trace contextRef="#ctx0" brushRef="#br0">15585 7313 479 0,'36'0'119'0,"2"0"-69"15,9 0-9 1,3-5 11-16,4-3-6 16,3 0-17-16,1-1-13 15,3 0 1-15,3-1 30 0,5 0 26 16,-1 1 0-16,5 3-28 15,5-2-10-15,-1 2-10 0,1 1-3 16,1 0-4-16,1-2-2 16,1 5-3-16,3-3-2 15,1 1-1-15,0 0-4 0,3 0-1 16,1 0 1-16,5 1-3 16,-7 1-1-16,6 2-1 15,1 0 2-15,1 0-2 16,-2 2 0-16,5 0-1 0,-1 0 0 31,-2 0 2-31,3-1 0 16,1 0 4-16,-2 1 1 0,1 0-2 15,-1 1 4-15,-4-1-4 16,3 1-1-16,-3-2-1 0,3 2-1 16,-3-2 0-16,4-1 0 15,3-1 2-15,1-2-3 16,0 1 5-16,2-2-3 0,1 1 2 15,-1-2 2-15,-2 1 1 16,5-1 1-16,-3 0-2 0,0 0 1 16,0 0 0-16,3 1 0 15,-1 0-2-15,2 2 1 16,3-1 2-16,-1 3 1 16,2-1 2-16,-2 1 0 0,6 0 5 15,-3-1 2-15,-1 3 1 16,2 0-1-16,2 0-7 15,3-1-4-15,1 1-3 16,-6 0 0 0,2-2 0-16,-4 4 0 15,-3 0 1-15,-1 2-1 16,-12 1 3-16,-3 3-1 0,-7 1-1 16,-5 2-2-16,-11 2-2 15,-7-1 1-15,-9 3-3 16,-9-3 3-16,-6-3-1 15,-6 2-1-15,-7-7 0 16,-5 0 1-16,-8-4-3 16,-4-2 1-16,-6-4-69 0,-6-1-68 0,-6 4-159 15,-2 2-425-15</inkml:trace>
  <inkml:trace contextRef="#ctx0" brushRef="#br0" timeOffset="8114.13">18942 6019 49 0,'0'0'3'0,"0"0"-18"16</inkml:trace>
  <inkml:trace contextRef="#ctx0" brushRef="#br0" timeOffset="12107.54">18843 5492 174 0,'4'-2'54'0,"-4"0"1"15,0-1-14-15,0 1 6 16,0-2-10-16,0 1 8 16,0 2-6-16,0 1 8 0,0-1 5 31,0 1 7-31,0 0-1 0,0 0-8 16,0 0-15-16,0 0 0 15,0 0-18-15,0 1 0 16,0 0-7-16,2 3-2 0,-2 1 1 15,2 0-4-15,-2-2-1 16,0 1 0-16,0-1-1 16,0-1-1-16,0-1-3 0,0-1 3 15,0 0 0-15,0 1-1 16,0-1 1-16,0 2 2 16,0 1 1-16,0 0 0 0,0 2 0 15,0 1-1-15,0 3 0 16,0 1 1-16,0 2 1 15,2 1 0-15,0 4 4 0,0 1 1 32,0 5-6-32,2 4 4 15,0 3 0-15,2 3 3 0,-1 4 7 16,3 2 7-16,0 2 5 16,0 1 0-16,-2 0-3 15,2 1-4-15,0 0-5 16,-2 2-4-16,2 1-4 0,0 1 0 15,-2 1 2-15,-2 0-3 16,0 1-1-16,0-1-1 16,0-4 2-16,-2 1-2 0,0-6 6 15,2-6-1-15,-4 0 1 16,2-4 0-16,2-2-1 16,-2 0-4-16,0-2-4 0,0 2-2 15,0 0 2-15,2 1-2 16,-2 1-3-16,4 1-1 15,-2 2 4-15,-2 0-2 0,4 0-1 16,-4 1-2-16,2-2 5 16,-1-1-3-16,-1-4 0 15,0-3 1 1,2-5-4-16,-4-5 5 16,0-6-1-16,0-3-1 15,2-3 1-15,0-1-2 0,-2 0 0 16,4-1 1-16,-2 0-1 15,2 1-2-15,-2-3-13 16,0 1-41-16,0-5-47 16,4-2-75-16,4-3-78 0,6-2-509 0</inkml:trace>
  <inkml:trace contextRef="#ctx1" brushRef="#br0">13470 5922 0</inkml:trace>
  <inkml:trace contextRef="#ctx0" brushRef="#br0" timeOffset="23431.97">15265 8768 492 0,'0'0'125'16,"28"17"-52"-16,-6-8-23 16,4-2-19-16,2 1 6 15,1-3 1-15,5 2-5 16,-2-3-10-16,2-2 7 15,1 1 10-15,3-1 1 0,2-2 0 16,2 0-14-16,3 0-3 0,-3 0-8 16,6 0-6-16,1 0 1 15,3 0 1-15,2 0 6 16,3 0 4-16,7 0 5 0,1-1-1 16,7 0-7-16,-5-2 0 15,9 3 0-15,-1 0-2 16,1 0-1-1,-1 0 3-15,3 3-1 16,-1 2-6-16,5-1 0 16,-1 3-2-16,3 1 3 15,1-2-4-15,0 4 1 0,5-1-2 16,-3 0 5-16,5-2 2 16,3 0 1-16,0-2 1 15,3-1-2-15,-1-1-2 0,0 0-2 16,-1 0 0-16,-1 0 2 0,0 0 0 15,1 0-4 1,1 1-2-16,0 1 0 0,5-3-3 16,1 2 0-16,4-3 1 15,4-1 0-15,7 0 0 16,-1-5-1 0,6-1 1-16,4-4 1 15,2-3-1-15,2 0-1 0,-4-1 1 16,3 0-1-16,1 0 1 15,2 2-1-15,0 0 0 16,4-2 1-16,2 3 1 16,0-2 1-16,2 0-1 15,0 1-1-15,0 0 2 0,0 1-3 0,-6-1 2 16,-4 2-3-16,-4 3 1 16,-7 3-4-16,-9 1 4 15,-12 2-1-15,-9 2-1 16,-9 6 1-16,-14 3-1 15,-9 0-2-15,-8 1 4 16,-11 1-1-16,-1 0-1 0,-12-3 0 0,-6 2-1 16,-6-6 1-16,-4-1 0 15,-6-3-1-15,0-1-3 16,-4-2-12-16,0-4-38 16,-6-3-26-16,0-2-20 15,-2-2-36-15,2 8-98 16,-4 5-271-16</inkml:trace>
  <inkml:trace contextRef="#ctx1" brushRef="#br0" timeOffset="11522.12">13673 8274 0,'-123'32'15,"123"-32"-15</inkml:trace>
  <inkml:trace contextRef="#ctx0" brushRef="#br0" timeOffset="24782.09">18934 8891 388 0,'0'0'92'0,"0"0"-13"16,0 0 24-16,10 34-69 15,-10-21 1-15,0 3 0 16,0 2 5-16,-2 1 3 0,2 1 8 15,0 2-8-15,0 0 10 16,0 0-5-16,0 0-6 16,0 0-6-16,0-1-10 0,0 1-7 15,0-2 1-15,0 2-8 16,0 1 5-16,-2 2 1 16,2 3 0-16,0 5 5 15,0 5-4-15,0 10-1 0,0 10-4 31,0 10-4-31,0 15 1 0,4 10-8 16,2 16 4-16,-2 10 7 16,4 15 6-16,0 8 11 15,2 13 4-15,0 9-6 16,-2 6-10-16,0 3-4 0,-2 2 10 16,-2-2-4-16,0-10-5 15,1-13-1-15,1-20 6 0,-4-24 7 16,4-26 0-16,0-25 0 15,0-23-7-15,0-21-8 16,0-11-9-16,2-10-6 16,-2-5 4-16,2-3 2 0,0 0-2 15,2 2-29-15,-4-1-28 0,0-2-29 16,8 0-66-16,10-1-172 16,9-3-782-16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59:57.1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09-02T23:00:10.048"/>
    </inkml:context>
  </inkml:definitions>
  <inkml:trace contextRef="#ctx0" brushRef="#br0">11374 10930 898 0,'-36'0'169'16,"-11"0"-19"-16,-3 3-41 15,-6 6-43-15,1 7-29 16,-1 8-25-16,4 9-7 15,5 9-2-15,3 8 3 16,8 6 0-16,6 5 1 0,9 1 4 16,5-1 6-16,8 0 5 15,8-5-2-15,8-8-2 16,10-5-2 0,9-8 1-16,13-12-7 15,8-11-11-15,7-10-1 16,1-6-1-16,0-13-6 15,-5-7-62-15,-11-1-123 0,-6 1-326 16</inkml:trace>
  <inkml:trace contextRef="#ctx0" brushRef="#br0" timeOffset="1239.24">11561 10899 1048 0,'0'5'153'0,"0"-3"-11"16,0-2-63-16,6-4-62 15,4-10-3-15,3-2 9 16,11-8-16-16,6-3-9 0,8-1 2 15,-2 3 1-15,5 8-11 16,-7 6 7 0,-2 8 2-16,-10 5 7 15,-6 13-7-15,-10 6 1 16,-6 6-1-16,-12 6-3 16,-8 4-2-16,-4 2 4 15,-8 3-14-15,-2 1-16 0,1-1-20 16,-3 1-31-16,-2 0-29 15,4-2-66-15,3 2-107 0</inkml:trace>
  <inkml:trace contextRef="#ctx0" brushRef="#br0" timeOffset="1506.33">11529 11665 914 0,'0'0'249'0,"0"0"-239"0,-30 16 21 16,28-21-26-16,2-8-37 15,2-2-118-15,14-4-199 16</inkml:trace>
  <inkml:trace contextRef="#ctx0" brushRef="#br0" timeOffset="2241.34">12246 10529 494 0,'0'0'274'0,"-52"-9"-231"0,19 4 47 15,-7 0 31-15,-8-4-31 0,-13-1-13 16,-7-2-17-1,-13-3 4-15,-9 0-20 0,-5-1-8 16,-12 4-8-16,-1 5-21 16,-3 5-6-16,-2 4 2 15,4 12-10-15,-1 7-19 16,3 8-16 0,4 6 0-16,2 10 19 15,9 6 3-15,9 7 4 0,5 9 11 16,11 9-4-16,7 7-1 15,10 10-4-15,11 6 3 16,11 4 7-16,12 5 7 0,8 2 3 16,16 1 2-16,8-3-3 15,20 0 0-15,5-5-1 0,25-5 2 16,11-9 13-16,21-13 1 16,23-15-15-16,18-21 33 15,28-26 38 1,16-24-1-16,17-31-10 15,5-23-28-15,-11-15-15 0,-11-12-20 16,-26-7 10 0,-22-3 19-16,-26-1-8 15,-23-4-18-15,-19 0-4 0,-15-1-2 16,-18-2-1-16,-20-1-1 16,-20 2-1-16,-22 3 1 15,-16 3 2-15,-23 6 4 16,-11 8 5-16,-9 10-7 0,-8 14-23 15,-3 17-47-15,7 20-153 0,5 23-324 16</inkml:trace>
  <inkml:trace contextRef="#ctx0" brushRef="#br0" timeOffset="3127.31">10407 11869 0 0,'0'19'1014'16,"-12"9"-952"-16,-2 6 53 16,-8 7-49-16,-8 3-32 15,-4 9 18-15,-5 4-3 16,-3 7-13-16,-2 2 1 16,1 2 20-16,-1 2 9 0,2 3-19 15,-6 0-3-15,3 4-3 0,1-2-26 16,-4 1-7-16,-1-2-5 15,5-6-1-15,4-3 0 16,5-8-5-16,3-6 6 16,8-8 1-16,8-8 13 15,0-6 12-15,12-6 4 0,2-8 1 0,4-5-16 16,2-5-9-16,4-4-9 16,0-1-5-16,-2-5 3 15,2-3-1-15,0 0-28 16,2-4-77-16,2 1-49 15,10 1-94-15,5 1-304 16</inkml:trace>
  <inkml:trace contextRef="#ctx0" brushRef="#br0" timeOffset="3752.39">11980 12029 1264 0,'0'0'130'0,"12"54"-10"0,2-19-2 15,6 7-66-15,5 8-7 16,1 5 5 0,8 4-15-16,2 6-13 15,3 1-7-15,1 0-10 16,-2-3-5-16,-6-6 2 0,-5-8-6 16,-5-9 1-16,-6-14-26 15,-6-12-34-15,-8-9-71 16,-2-5-58-16,0-10-163 15,0-1-233-15</inkml:trace>
  <inkml:trace contextRef="#ctx0" brushRef="#br0" timeOffset="4307.78">9123 12102 291 0,'0'0'966'0,"-6"44"-788"0,2-16-26 15,1 5-62-15,-1 8-20 16,0 7-11-16,-2 7-19 15,2 5-22-15,0 2-10 0,0-4-3 16,0-6-4-16,2-10-1 0,0-14-3 16,-2-11-28-16,-2-17-47 15,-2-13-97-15,0-12 25 16,2-6-168-16,0-7-560 16</inkml:trace>
  <inkml:trace contextRef="#ctx0" brushRef="#br0" timeOffset="4592.99">8816 12165 1183 0,'0'0'273'15,"0"0"-103"-15,0 0-68 16,47-15-37-16,-11 0-1 16,2-4-34-16,11-3-11 0,7 1-10 31,4-1-5-31,-5 4-2 0,-3 3-9 16,-3 5-59-16,-9 4-65 15,-6 6-74-15,-4 6-214 16</inkml:trace>
  <inkml:trace contextRef="#ctx0" brushRef="#br0" timeOffset="5178.2">12399 11803 759 0,'22'28'265'15,"-6"9"-113"-15,0 8-19 16,-5 9-64-16,-1 10-12 0,-2 4-2 15,-6 2-7-15,0-2-13 16,-2-9-10-16,2-12-19 16,0-11-5-16,2-15-10 0,0-14-52 15,2-12-83-15,2-14-72 16,4-7-130-16</inkml:trace>
  <inkml:trace contextRef="#ctx0" brushRef="#br0" timeOffset="5410.15">12369 11858 1318 0,'0'0'151'0,"38"-8"-19"0,-8-2-39 15,13-9-51-15,9-5-26 16,10-3-7-16,3 0-4 15,-3 5-7-15,-5 4-11 16,-9 6-39-16,-12 5-36 0,-14 7-55 16,-8 9-150-16,-11 7-469 15</inkml:trace>
  <inkml:trace contextRef="#ctx0" brushRef="#br0" timeOffset="6397.03">12558 12108 1027 0,'0'0'198'0,"0"0"-56"0,0 0 3 16,0 0-79-16,44 8-41 15,-15-21-12-15,5-3-9 16,14-5-6-16,-6 0 2 0,3 0-14 15,-3 6-31-15,-10 2-34 16,-6 7-53-16,-7 6-104 0,-9 6-270 16</inkml:trace>
  <inkml:trace contextRef="#ctx0" brushRef="#br0" timeOffset="7353.22">9703 13317 574 0,'0'0'170'15,"0"0"-33"-15,-27-33 33 16,1 21-38-16,-12 3-39 16,-10 3-26-16,-11 4-21 0,-7 4-8 15,-5 12-14-15,1 8-10 16,-5 10-7-16,3 10-2 16,5 6-4-16,7 5 0 15,12 1 0-15,9 2-4 0,11-4 1 16,12 1 3-16,16-4-2 15,22-4-1 1,22-5 5-16,19 0 12 16,28-5 9-16,23-7 4 15,17-5-12-15,8-8-13 0,-4-8-2 16,-6-10-1-16,-18-12-10 16,-19-14-65-16,-15-9-67 15,-13-7-155-15,-5-2-603 16</inkml:trace>
  <inkml:trace contextRef="#ctx0" brushRef="#br0" timeOffset="8779.56">9523 13209 690 0,'-2'2'188'0,"-2"2"-91"16,2-3 10-16,2-1-62 15,-2 0 8-15,2 0 23 16,0 1 16-16,4 1 8 0,6 0-18 16,6 2-28-16,7 1-6 15,11 3-9-15,12 2-10 0,5 3 0 16,15 3-9-16,10 3 2 15,9 3-10-15,6 3-3 16,5 3-4-16,-5 0-4 16,-10 4 0-1,-13 1-1-15,-20 4 1 16,-24 2 0-16,-24 5-3 16,-38 5 2-16,-32 3 1 15,-31 3-3-15,-34-1 0 0,-20-1-2 16,-16-5 5-16,-2-9-3 15,4-11 1-15,13-14-12 16,20-14-21-16,23-11-32 0,20-18-11 16,21-10-6-1,31-3-84-15,21-1-173 0</inkml:trace>
  <inkml:trace contextRef="#ctx0" brushRef="#br0" timeOffset="9441.58">9169 13436 798 0,'0'0'137'0,"-16"37"93"0,16-17-98 16,12-2-75-16,8-1-20 16,4-1-8-16,4-3-23 15,-1-3-4-15,-3-2 0 16,-2-2-4-16,-4-1-37 16,-4-1-256-16,-2-3-410 0</inkml:trace>
  <inkml:trace contextRef="#ctx0" brushRef="#br0" timeOffset="10173.56">9513 13540 727 0,'0'0'168'0,"0"0"-33"16,0 0-4-16,0 0-73 15,0-33 25-15,-18 24 2 16,-8-1-20-16,-4 4-21 0,-4 1 3 16,-1 2-12-16,-1 6-13 15,0 7 0-15,0 5-3 16,1 6 4-16,5 5 14 0,2 3 3 16,6 1-8-16,10 1-17 15,6 0 0-15,16-2-7 0,12-2-6 16,20-3-1-16,13-6-4 15,15-4 7-15,7-4-5 16,-5-9 2-16,-4-1-6 16,-9-9 7-1,-13-3-18-15,-12-6-130 16,-11-2-56-16,-3-2-219 16</inkml:trace>
  <inkml:trace contextRef="#ctx0" brushRef="#br0" timeOffset="11524.05">12512 12749 855 0,'0'0'316'16,"-36"15"-234"-16,11-9 11 0,-5 3-57 15,-4 1-21-15,-2 4-3 16,-1 7 3-16,-3 5-4 16,-2 6 7-16,0 6 15 0,3 7 5 15,-1 2-2-15,2 4 4 16,2 3-9-16,5 0-3 15,3 1-3-15,4 0-8 16,6-3 6-16,8 0-7 0,8-3 2 0,8-2 16 16,14-4-2-16,12-4-12 15,12-1-9-15,3-1 5 16,11-4-9-16,5 0 0 31,7-3-3-31,5-4-4 0,3-3-1 16,3-8 0-16,9-8 2 15,5-8-5-15,0-15 0 0,5-14 0 16,-3-10-1-16,-12-8 2 16,-7-11 3-16,-13-8 4 15,-15-3-5-15,-10-6-1 16,-14-2 3-16,-14 2-13 16,-10 1 23-16,-10 7-12 0,-18 4 3 15,-10 8-1-15,-22 7-1 0,-9 5 5 16,-15 11-2-16,-15 14 1 15,-10 12-2-15,-10 14-20 16,-7 17-66-16,1 13-53 16,6 11-47-16,12 2-132 15,15 2-370-15</inkml:trace>
  <inkml:trace contextRef="#ctx0" brushRef="#br0" timeOffset="12295.31">12216 13322 913 0,'0'0'235'0,"0"0"-91"16,0 0-4-16,0 0-83 15,0 0-31-15,0 0-24 16,36-5 10-16,-12-7 7 16,6-1-7-16,3 2-3 15,-7 1 0-15,0 2-4 0,-6 6 3 16,-6 2-1-16,-6 4 0 0,-4 6-5 16,-4 1-5-16,0 4 3 15,0 2 2-15,0-1 3 16,2-2-3-16,8-1 1 15,4-3-4-15,5-5-6 0,7-5 5 32,2-1-2-32,2-9 0 0,-4-3-67 15,-3-1-75-15,-3 0-130 16,-4 4-258-16</inkml:trace>
  <inkml:trace contextRef="#ctx0" brushRef="#br0" timeOffset="12827.71">12929 13190 798 0,'0'0'178'15,"0"0"15"-15,0 0-83 0,-41 31-38 16,13-15 8-16,-2 4-20 16,-4 5-15-16,2 7-2 15,-5 5-6-15,3 6 4 16,8-1-8-16,6-1 0 0,14-4-6 15,10-7-1-15,20-8-7 16,12-7-18 0,10-7-6-16,7-6 4 15,3-2 3-15,-7-5-3 16,-5-3 0-16,-10-5-46 16,-12-3-92-16,-4 2-42 0,-12 3-163 15,0 1-554-15</inkml:trace>
  <inkml:trace contextRef="#ctx1" brushRef="#br0">10551 9311 0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9-02T23:02:26.0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9-02T23:02:28.610"/>
    </inkml:context>
  </inkml:definitions>
  <inkml:trace contextRef="#ctx0" brushRef="#br0">967 7072 0,'0'0'0</inkml:trace>
  <inkml:trace contextRef="#ctx1" brushRef="#br0">5175 8742 395 0,'3'-11'160'0,"-3"1"-32"0,2-1-39 0,-2 4-27 16,2-1 1-16,-2 2 6 16,0 1 27-16,0 3-8 15,0-1-16-15,0 1-8 16,0 2-7-16,0 5 3 15,0 5-1-15,-2 6-13 16,0 7-10 0,2 7-9-16,-3 8-11 15,3 7-2-15,0 2-4 0,0 1-4 16,0-1-3-16,0-4-2 16,3-7 0-16,-3-6-1 15,0-7-2-15,2-8-2 16,0-7-26-16,0-4-23 15,-2-4-27-15,2-9-66 0,2-4-27 16,2-2-170-16</inkml:trace>
  <inkml:trace contextRef="#ctx1" brushRef="#br0" timeOffset="1650.26">5655 8769 740 0,'8'16'261'16,"6"4"-47"-16,-2 2-68 15,2 4-63-15,0 0-21 16,2 2-23-16,-2-1-19 16,-3-2-15-16,-1-2-2 0,2-4-3 15,-6-5 0 1,-2-1 1-16,0-7-16 15,0-6-67-15,-2-2-58 16,4-11-104-16,-2-5-39 16,4-10-230-16</inkml:trace>
  <inkml:trace contextRef="#ctx1" brushRef="#br0" timeOffset="1819.44">5832 8724 606 0,'0'0'182'0,"0"0"-66"15,-34 42-39-15,20-23-31 16,-4 5-23-16,3 2-17 16,-3-1-3-16,2 3-2 15,2-3-26 1,0-3-102-16,6-2-88 16,8-5-300-16</inkml:trace>
  <inkml:trace contextRef="#ctx1" brushRef="#br0" timeOffset="2906.22">6076 8650 510 0,'-4'17'321'0,"4"6"-176"16,-4 4-3-16,-2 6-67 16,2 2-21-16,-2 7-7 15,1 0-18-15,1 0-14 16,-2-3-12-16,4-3-1 15,0-7 2-15,0-10-6 0,2-5 1 16,0-9-1-16,2-5-77 16,2-9-120-16,6-5 10 0,-1-2-232 15</inkml:trace>
  <inkml:trace contextRef="#ctx1" brushRef="#br0" timeOffset="3377.97">6291 8931 373 0,'0'0'504'16,"0"0"-418"-16,0 0 13 16,-38 28-32-16,20-14-30 0,0-1-16 15,6 4-14-15,-1-1-3 16,3 2 1-16,8 1-3 0,2-4 2 15,0 0 0-15,10-6-3 32,5-6-1-32,7-4-8 0,4-10 7 0,4-6 0 15,-4-4 1 1,-4-2 2-16,-3 1 5 16,-1 1 0-16,-10 1-5 15,-2 2 1-15,-2 1-4 0,-4 4 1 16,0 5-38-16,-8 2-118 0,4 4-13 15</inkml:trace>
  <inkml:trace contextRef="#ctx1" brushRef="#br0" timeOffset="3423.25">6374 8898 861 0,'-4'0'-312'0,"2"8"-191"0</inkml:trace>
  <inkml:trace contextRef="#ctx1" brushRef="#br0" timeOffset="3823.59">6507 8931 583 0,'0'0'214'0,"0"0"-70"31,0 0-23-31,0 0-77 0,0 0-25 16,0 0 8-16,0 0-7 15,-35 36-13-15,19-17-1 16,6 1-2-16,2 2-2 16,4-3 0-16,2-5-13 0,12-4-25 15,2-7 2-15,8-5-5 16,3-8 23-16,3-4 13 15,0-4 3-15,0-1 0 0,-4-1-1 16,-8 1 6-16,-2-1 0 16,-4-1 6-16,-8 1-6 15,0 7-3-15,0-1-2 16,0 8 4-16,0 5-1 0,0 3 0 16,0 10 50-16,0 7-27 0,0 4-8 15,5 5-2-15,1 5 5 16,4 2 6-16,-2 1 3 15,0 3-4-15,2 1-16 16,-10-1-6-16,0-2 1 0,-10-3-7 16,-6-5 0-1,-3-8-14 1,-5-5-77-16,4-11-115 0,2-5-143 16</inkml:trace>
  <inkml:trace contextRef="#ctx1" brushRef="#br0" timeOffset="4286.76">6948 8615 849 0,'0'0'83'0,"-22"43"56"15,5-15-41-15,-3 5-49 16,2 5-1-16,-4 4-8 16,6 0-13-16,4 2-8 0,6-1-3 15,6-4-5-15,2-5-2 16,10-6-4-16,4-10-5 15,10-8-1-15,0-6-12 16,1-4-83-16,5-4-107 0,0-2-227 16</inkml:trace>
  <inkml:trace contextRef="#ctx1" brushRef="#br0" timeOffset="4900.16">7236 8738 669 0,'0'0'198'0,"-12"45"-5"0,8-14-22 16,-1 6-52-16,1 5-34 16,4 3-16-16,0-1-15 15,0-4-16-15,0-9-19 0,0-8-8 16,4-11-8-16,-1-14-3 15,-1-5-14-15,0-15-62 16,0-6-75-16,2-3-197 16</inkml:trace>
  <inkml:trace contextRef="#ctx1" brushRef="#br0" timeOffset="5411.26">7276 8522 902 0,'0'0'250'0,"0"0"-37"16,-6 33-81-1,6-19-35-15,0 0-14 16,0 3-18-16,2-2-10 15,8-1-14-15,2-1-7 16,8 2-13-16,6-1-10 16,7 3-2-16,7 4-4 15,4 3 0-15,2 4 0 0,-11 8-4 16,-1 6 2-16,-12 5-2 0,-10 2 1 16,-12 2-2-16,0-1-1 15,-18-2 0-15,-4-7 0 16,-4-7 0-16,-2-9-22 15,-1-6-58-15,1-10-30 0,4-6-49 16,8-3-83-16,8-7-163 16</inkml:trace>
  <inkml:trace contextRef="#ctx1" brushRef="#br0" timeOffset="6128.09">7898 8911 476 0,'0'0'460'0,"0"0"-274"0</inkml:trace>
  <inkml:trace contextRef="#ctx1" brushRef="#br0" timeOffset="6197.13">7898 8911 1122 0,'0'0'173'0,"0"0"-74"0,0 0-36 0,0 0-5 0,30 33-3 15,-16-28-18-15,7 0-8 16,7-2-4-16</inkml:trace>
  <inkml:trace contextRef="#ctx1" brushRef="#br0" timeOffset="6244.11">8301 8914 1176 0</inkml:trace>
  <inkml:trace contextRef="#ctx1" brushRef="#br0" timeOffset="6275.29">8301 8914 1176 0,'18'0'-647'0</inkml:trace>
  <inkml:trace contextRef="#ctx1" brushRef="#br0" timeOffset="7432.49">7886 8965 685 0,'0'0'155'0,"0"0"-34"0,0 0-42 15,0 0-16-15,0 0 1 16,0 0 2 0,0 0 35-16,0 0-3 0,0 0-11 15,0 0-19-15,-4 25-17 16,12-23-4-16,4 2-4 0,4 1-10 16,4 0-7-16,3 0-3 15,3-1-9-15,6 3-6 16,6-5-6-16,-5-2-2 0,5 0 0 15,0-5-2-15,-6-3-1 16,-2-6-11-16,-7-1-38 16,-7-2-25-1,-8 1-42-15,-4 6-104 16,-4 5-226-16</inkml:trace>
  <inkml:trace contextRef="#ctx1" brushRef="#br0" timeOffset="8750.83">8537 8639 747 0,'-4'3'130'0,"-3"4"-48"0,-3 0 1 16,-2 4-20-16,0 6-19 15,-2 4-3-15,2 8-2 16,2 5-1-16,0 7 14 16,2 9 4-16,2 3-14 0,4 5-13 15,2 1-3-15,2-4-11 16,6-6-9-16,4-8-1 16,2-7-3-16,6-9-1 15,4-8-6-15,-1-8-29 0,-1-8-22 16,4-1-54-16,-6-3-80 15,0 0-166-15</inkml:trace>
  <inkml:trace contextRef="#ctx1" brushRef="#br0" timeOffset="9605.75">8692 8723 827 0,'0'0'192'0,"-4"32"-63"16,0-8-52 0,2 6-46-16,0 6-5 15,2 5-2-15,0 4-11 16,0 0-10-16,0-2-2 0,4-6-2 16,0-7-5-16,0-6-20 15,0-6-30-15,0-5-26 16,2-5-108-16,2-3-120 15</inkml:trace>
  <inkml:trace contextRef="#ctx1" brushRef="#br0" timeOffset="9921.98">8851 8982 865 0,'0'0'110'0,"0"0"72"0,36 21-113 16,-18-21-47-16,6-7-12 15,-2-2-3-15,1-1-9 16,-1-3 2-16,0 3-8 16,-4 0-42-16,-8 2-65 0,2 3-83 15,-4 5-234-15</inkml:trace>
  <inkml:trace contextRef="#ctx1" brushRef="#br0" timeOffset="10269.08">9256 8724 1018 0,'0'0'94'0,"2"56"54"0,-2-20-67 16,0 7-40-16,0 4-13 15,-2 3-2-15,1 0-12 16,-3-5-12-16,2-6-1 0,0-11-27 15,2-9-64-15,2-14-110 16,7-5-189-16</inkml:trace>
  <inkml:trace contextRef="#ctx1" brushRef="#br0" timeOffset="10907.79">9334 8532 460 0,'0'0'178'0,"0"0"19"0,0 0-71 16,0 0 1-16,0 0-16 15,30-19-5-15,-18 22-17 16,2 2-18-16,1 5-14 16,3 4-18-16,2 4-8 15,2 6-13-15,0 6-7 0,0 7-5 16,-8 5-7 0,-2 8 2-16,-12 6-2 15,0 6 0-15,-12 1-4 16,-2 1-1-16,-8-2-1 15,2-11-10-15,2-6-16 0,4-12-18 16,-2-12-18 0,6-8-52-16,6-7-101 0,4-6-192 15</inkml:trace>
  <inkml:trace contextRef="#ctx1" brushRef="#br0" timeOffset="11455.96">9755 8821 956 0,'0'0'189'16,"0"0"-55"-16,42 39-21 16,-28-25-79-16,6-1-29 15,-9 2-7-15,5-3 1 0,-2-1-30 16,2-7-55-16,0-4-77 0,-2-5-145 16,2-9-393-16</inkml:trace>
  <inkml:trace contextRef="#ctx1" brushRef="#br0" timeOffset="11640.4">9910 8742 946 0,'0'0'127'0,"-54"50"23"15,25-24-37-15,-1 2-82 16,0-1-19-16,4 1-7 0,4-2-15 15,0-1-76-15,11-6-80 0,9-5-141 16</inkml:trace>
  <inkml:trace contextRef="#ctx1" brushRef="#br0" timeOffset="12473.69">10222 8686 852 0,'-4'33'205'0,"0"7"-54"0,0 3-16 16,0 6-80-16,-2 2-24 16,2 1-4-16,-4-1-12 15,4-5-12-15,4-8-3 0,-2-11-10 16,2-10-27-16,8-9-43 16,2-8-40-16,2-4-100 0,4-8-85 15,4-4-390-15</inkml:trace>
  <inkml:trace contextRef="#ctx1" brushRef="#br0" timeOffset="12798.33">10413 8980 588 0,'0'0'242'0,"0"0"-140"16,0 0 51-16,0 0-120 15,0 0 3-15,0 0 9 16,-28 35-13-16,18-18-9 15,2 2-4-15,4 1-2 0,2 1-8 16,2-3-6-16,6-3 0 0,8-8-12 16,2-3-20-16,6-5-7 15,1-11 13-15,3-4 6 16,-2-3 12-16,-6-4 3 16,-4 1 4-16,-6-2-4 15,-4 1 4 1,-4 4 12-16,-4-1-2 0,-6 5-14 15,-2 4 5-15,-2 3-59 16,0 6-36-16,-2 2-14 16,4 8 22-16,2 3-40 15,2 5-102-15,8 0-77 16</inkml:trace>
  <inkml:trace contextRef="#ctx1" brushRef="#br0" timeOffset="13229.05">10647 8957 812 0,'0'0'191'0,"0"0"12"0,0 0-88 16,0 0-56-16,0 0-32 31,4 39-16-31,-16-24-4 0,-2-1-4 16,4 4 1-16,2-4-12 15,4 0-13-15,4-1-15 16,2-3-15-16,8-5-11 15,4-1-5-15,4-4-5 16,0-4 16-16,0-6 35 0,2-3 19 16,-9-6 3-16,3 0-1 0,-10-2-2 15,0-2-4-15,-2 2-9 16,-2 2 6-16,2 4 8 16,-2 7 1-16,4 4 14 15,2 4 118-15,0 7-23 0,4 6-16 16,4 3-25-16,-2 7-6 15,2 5 3-15,-4 5-19 0,-4 6-14 16,-6 7-10-16,-2 2-17 16,-12 3-2-16,-6-2-4 15,-4-6-1-15,-4-8-8 0,-1-14-26 16,3-16-35-16,4-10-60 16,12-16-92-16,10-12-107 15</inkml:trace>
  <inkml:trace contextRef="#ctx1" brushRef="#br0" timeOffset="13776.49">11150 8625 882 0,'0'0'194'0,"0"0"-64"0,0 33-31 16,-10-12-58-16,0 5-14 16,-4 7-4-16,2 8-9 0,2 2-1 15,-4 7 6-15,6-2 1 16,8 0 8-16,0-5 2 16,8-8-10-16,10-5-13 15,0-8-6 1,4-6-3-16,1-2-6 15,1-6-16-15,-4-2-37 16,-4 1-51-16,-2-3-74 16,-4 2-182-16</inkml:trace>
  <inkml:trace contextRef="#ctx1" brushRef="#br0" timeOffset="14463.97">11390 8668 327 0,'0'0'542'0,"0"0"-424"0,-12 32 59 15,8-11-84-15,4 6-6 16,-2 9-14-16,2 6-21 15,0 4-8-15,4 3-11 16,0 1-10-16,2-4-13 0,-2-6-9 16,-2-5 1-16,2-10-9 15,-4-10-18 1,0-6-48-16,0-9-82 16,0-5-154-16,6-10-161 15</inkml:trace>
  <inkml:trace contextRef="#ctx1" brushRef="#br0" timeOffset="14832.22">11590 8921 512 0,'0'0'351'0,"0"0"-241"0,0 0 46 16,0 0-30-16,0 0 7 0,0 0-52 15,0 0-51-15,38-5-17 16,-18 0-8-16,0 0-4 16,2 0 0-16,0 1-3 0,-4 0-29 15,-3 0-28-15,-1 1-53 16,-2 1-56-16,-2 2-104 16,0 0-270-16</inkml:trace>
  <inkml:trace contextRef="#ctx1" brushRef="#br0" timeOffset="15164.49">11954 8694 823 0,'0'0'118'0,"0"40"15"16,0-12 9-16,2 9-65 16,0 5-19-16,0 6-9 15,0 3-13-15,-2 3-15 16,0-5-10-16,0-7-11 15,0-10-2 1,-2-12-21-16,-2-12-58 16,2-8-97-16,2-17-131 0,4-7-147 15</inkml:trace>
  <inkml:trace contextRef="#ctx1" brushRef="#br0" timeOffset="15618.25">12073 8478 483 0,'0'0'116'0,"0"0"27"0,0 0 4 15,0 0-40 1,-30-8-4 0,26 8-2-16,2 8-7 0,2-1-16 15,0 4-20-15,6 1-8 16,4 2-20-16,4 5-13 15,8 2 0-15,2 8 0 16,4 4-2-16,2 6-4 16,-3 3 0-16,-3 6-3 0,-8 3-1 0,-8 3-3 15,-8 0-2-15,-10 4-3 16,-8 0 0-16,-10 0-1 16,-3-4 0-16,1-7-25 15,-6-8-43-15,6-11-66 16,8-8-121-16,12-12-429 15</inkml:trace>
  <inkml:trace contextRef="#ctx1" brushRef="#br0" timeOffset="20447.23">8482 8667 462 0,'0'0'44'0,"0"0"10"16,0 0-35-16,30 9 23 15,-22-6-2-15,1 0-4 16,-5 1-13-16,-2-1-9 15,-2 0-8-15,0 1-1 0,-6 0-2 16,-1-1 0 0,-3-1 3-16,-4 1-4 15,0-1 1-15,-2 1-2 16,0-2-1-16,-2 2 1 16,2 1-1-16,-2 2 8 15,2 3 11-15,-1 2 13 16,3 8-6-16,-4 3 2 15,6 8-10-15,-2 1-12 0,2 6-1 16,-2 1-3-16,2 2 2 0,-2 2-1 16,2-4 0-16,-3-1-1 15,1-7 0-15,-2-5 0 16,2-10 0-16,-8-3 3 0,4-10-2 16,0-3 1-16,2-10-1 15,2-6 2-15,5-8-4 16,3-5-1-1,2-3 3-15,4-4-3 16,8-3 0-16,-1 0 0 16,7 1-5-16,4 3 3 15,6 7-5-15,6 8 32 0,10 9 23 16,11 12-7-16,7 12-8 16,13 9 13-16,7 12 12 15,3 5-5-15,1 2-7 0,-5 2-12 16,-5-3-15-16,-9-2-12 15,-9-9-2-15,-10-8 2 0,-11-9-9 16,-7-11-11-16,-12-6-14 16,-6-13-6-16,-4-8 5 15,-8-3 14-15,-8-4 14 16,2-2 0-16,-8 2 0 0,2 1 0 16,3 2 3-16,1 7 6 15,10 5 7-15,8 10 7 0,9 8 11 16,21 7-17-16,8 11 4 15,14 4 6-15,13 8-5 16,5 2-5-16,1 2-5 16,2-5-4-1,-3 1-6-15,-9-6 2 16,-1-4-4-16,-14-10-10 0,-11-6-13 16,-5-8-14-16,-10-12-22 15,-10-6-11-15,-2-7 12 16,-2-5 19-16,2-3 33 15,-1-1 6-15,7 1 5 16,4 2 28-16,8 6 21 0,8 8 3 16,11 9 0-16,5 9-12 0,13 8-8 15,11 10-6-15,7 9-11 16,7 3-8-16,3 2-3 16,4-2-5-16,-7 0 1 15,1-3-2-15,-6-4 0 16,-3-3-7-1,-7-3-6-15,-5-5-8 16,-7-5 4-16,-9-3 3 0,-6-4-4 16,-11-7-1-16,-7-6 1 15,-12-4-14-15,-8-5-5 16,-2-3 4-16,-2-1 11 16,0-1 12-16,5 3 7 15,7 8 0-15,12 7 13 0,12 10 26 0,17 9-10 16,15 12 3-16,13 11-11 15,16 5 0-15,5 4 0 16,3 4-5-16,2-1-10 16,-6-4-1-16,-15-6 2 0,-11-9-4 15,-19-9-8-15,-17-12-31 16,-19-10-19 0,-16-15-39-16,-14-9-87 15,-8-11-1-15,-10-5 90 16,-8-3 89-16,-3 3 8 15,3 1 6-15,4 9 48 16,6 10 21-16,8 11 36 0,8 13-10 16,14 10-49-16,6 14-38 15,2 12-4-15,-2 4-6 0,-9 4-8 16,-11 0 4-16,-23-5-5 16,-21-5-23-16,-24-8-41 15,-17-10 19-15,-20-10 38 16,-16-2 8-16,-11-9 0 0,-9-5 1 15,-6-4 10-15,0-2 11 16,0 5-1-16,12 0-10 0,14 5-2 16,14 6 7-16,18 5 5 15,23 8-9-15,14 6-6 16,26 7-3-16,11 5-3 16,19 4 0-16,13 5 6 15,9-1 3-15,0-1 0 0,-2-4-6 16,-10-7-3-1,-14-10 1-15,-22-12-5 16,-24-11-22-16,-17-13-48 16,-19-9-14-16,-11-10 19 15,-10-7 48-15,-1-5 20 0,3 3 3 16,12 1 52-16,11 9 20 16,21 8-1-16,17 14-14 15,24 11-6-15,16 9-18 0,26 13-39 16,12 8 10-16,9 7-1 15,1 3-7-15,-8 2 6 16,-15-3-7-16,-19-2-43 0,-18-9-24 16,-27-5 8-16,-23-7 9 15,-21-7 12-15,-19-7 23 16,-11-7 14 0,-16-4 3-16,-2-3 3 15,-4 0 14-15,2 4 13 16,6 4 1-16,13 8-4 15,15 6 7-15,20 12 4 0,17 7-10 16,18 8-8-16,17 5-14 0,17 3-5 16,10 2 2-16,8 0-4 15,13 0 5-15,5-1-5 16,-6-5-31-16,2-5-25 16,-8-6 15-16,-10-5 16 0,-6-8 3 15,-16-4 3-15,-10-5-1 16,-10-10-11-16,-13-5 6 15,-5-5 18-15,-9-4 7 16,-3-4 1-16,-5 1 2 0,-1 0 4 16,5 4 13-16,1 6 18 15,12 6-5-15,11 8-7 0,13 4-5 16,10 10-5-16,14 5-6 16,12 6 4-16,8 3 3 15,12 2 3-15,4 2-1 16,7-1-7-1,-5-2-3-15,0-3-3 16,-8-4-4-16,-10-6 1 16,-4-4 0-16,-6-3-2 0,-8-5-2 15,-6-6 6-15,-12-7-3 16,-8-7-3-16,-3-3-1 16,-3-5-2-16,-4-1 3 0,2 0 3 15,3-1-3-15,5 5 3 16,8 3-2-16,12 3 2 0,10 10 1 15,14 3 5-15,24 6-1 16,11 9 4-16,21 6 4 16,17 7 3-16,15 6 0 15,11 5-6-15,6 2 1 16,0 1-8 0,-3-3 0-16,-7-6 0 15,-12-6-3-15,-11-10 3 0,-17-8-8 16,-15-5-21-16,-11-12-31 15,-13-10-17-15,-6-6-7 16,-6-8 36-16,-6-4 36 16,2 0 8-16,2-3 2 0,6 3 1 15,5 4 5-15,15 8 15 16,14 6 11-16,17 10 7 0,17 14-1 16,17 8-2-16,18 13-6 15,8 8-7-15,10 5-6 16,4 4-11-16,2 1-4 15,-6-3-3-15,-8-3 2 0,-9-5 1 16,-11-5-4-16,-16-8 0 0,-13-9 0 16,-17-7-3-16,-11-12-7 15,-13-6-9-15,-9-9-10 16,-8-3 4-16,-2-3 10 16,-4 1 5-16,2 0 11 15,7 5-2-15,9 9 3 0,12 8-2 31,13 10 4-31,15 8 8 0,15 11 5 16,2 6 1-16,5 4-6 16,-1 0-8-16,-11-4-2 15,-11-6 0-15,-15-6 0 16,-17-7-1-16,-17-7 0 16,-16-9-4-16,-12-9-5 0,-22-6-8 15,-14-6 7-15,-9-3 9 0,-7-5-2 16,-4 2 2-16,7 5-3 31,9 5 3-31,12 9 0 0,16 9 0 16,18 10 5-16,22 19-4 15,22 13 10-15,21 15 1 16,17 11-6-16,15 1-6 16,12-12-183-16</inkml:trace>
  <inkml:trace contextRef="#ctx1" brushRef="#br0" timeOffset="29805.91">7282 10742 495 0,'0'0'168'16,"32"1"-143"-16,-18-1-15 16,2 0-3-16,-6 0-4 15,1 0 2-15,-3-5-3 16,0-1-2-16,2-2 0 0,-6-2-2 15,0-4 2-15,-2 0-1 0,2-5 2 16,-2-3 4-16,0 0 34 16,-2-4 25-16,0 0-3 15,-2-1-3-15,-6 0 5 16,0 1 17-16,-8 1-11 0,-3 4-25 16,-3 1-11-16,-4 4-11 15,-4 6 2-15,-6 4-2 0,1 6-4 16,-7 7 1-16,-2 12-10 15,4 9-3-15,1 14-2 16,5 13-4-16,0 12-1 0,8 9 2 16,6 10 3-16,5 3-2 15,5 0 0-15,6-6-1 16,2-4 2 0,8-5-2-16,6-9 6 15,5-8 17-15,5-6 15 16,6-7-2-16,8-7-15 15,6-8-3-15,5-7-11 16,5-8 1-16,7-9-3 0,3-9-5 16,2-11 1-16,-1-13-3 15,-1-14 7-15,-3-8 1 0,-3-13 1 16,-8-8 4-16,-13-7 6 16,-7-7-3-16,-6-5-8 15,-14-5-2-15,-6-1-2 0,-14 2-2 16,-8 4 3-16,-8 9-5 15,-3 16 2-15,-5 18-3 16,-4 23 3 0,0 22-16-16,-1 25-81 15,1 29-63-15,4 18-165 16,4 16-189-16</inkml:trace>
  <inkml:trace contextRef="#ctx1" brushRef="#br0" timeOffset="52968.07">5184 7558 653 0,'0'0'128'0,"0"0"-47"16,0 0-8-1,0 0-24-15,0 0-13 16,-27-22 7-16,15 22 6 16,-2 3 3-16,2 5 2 15,-2 5-6-15,6 6-6 16,0 4-16-16,2 6-11 0,6 3-9 16,4 0-4-16,6 0 0 15,8-4-2-15,6-7 0 0,8-8-2 16,3-12-3-16,3-5 1 15,2-15 2-15,-1-6 4 0,-7-3-2 16,-6-5 1-16,-12 1 1 16,-10 4 0-16,-8 0-1 15,-10 4-5-15,-8-2 2 32,-4 4-1-32,-3 2-16 0,-1 3-60 15,0 4-55-15,2 5-122 0,8 4-341 16</inkml:trace>
  <inkml:trace contextRef="#ctx1" brushRef="#br0" timeOffset="54509.94">7427 7442 362 0,'0'-6'336'0,"0"1"-298"16,-6 0 27-16,-2 1-22 15,-4 1-31-15,-4 3 0 16,2 7-1-16,-3 5-6 0,3 7 0 16,0 8 10-16,6 4-1 15,0 2-7-15,8 2-1 0,0-2 0 16,10-5 5-16,6-6 11 15,6-10 5-15,3-9 18 16,5-8-8-16,0-13-26 16,-4-7 2-16,-2-7 12 0,-7-5 25 15,-7 0 3-15,-6 3-6 16,-4 2-11 0,0 2-8-16,-14 4-15 15,3 4-10-15,-7 5-2 16,-4 5 1-16,-2 3-1 15,-4 6-6-15,-2 3-75 16,3 11-68-16,3 7-114 0</inkml:trace>
  <inkml:trace contextRef="#ctx1" brushRef="#br0" timeOffset="55749.28">9217 7489 330 0,'8'-9'83'0,"0"-3"0"16,2-1 10 0,-2-2-18-16,-3-1-12 15,1 1 2-15,4 2-14 16,-10-4-8-16,4 4 8 15,-4 0 20-15,-4 0 19 16,-4 2-5-16,-3 3-12 16,-9 3-14-16,4 5-12 15,-10 3-18-15,4 11-10 0,-4 7-11 16,0 10-4-16,9 8-3 0,5 5 0 16,8 1-4-16,4 2-11 15,4-5-4-15,12-2 3 16,9-11 7-16,11-10 2 15,4-13-5-15,8-6 4 0,3-18 3 32,-1-8 8-32,-2-10-5 0,-13-3 4 15,-9-4 1-15,-14 2 4 16,-12 0 6-16,-8 3-8 16,-10 2 2-16,-10 5-7 15,-3 3 0-15,-3 6-3 0,-2 4-50 16,2 6-36-16,4 4-103 15,5 7-33-15,5 1-160 0</inkml:trace>
  <inkml:trace contextRef="#ctx1" brushRef="#br0" timeOffset="56751.3">12057 7358 888 0,'-6'-14'53'0,"-8"3"82"16,-1 1-46-16,-7 3-74 16,-2 7-19-16,0 10 14 15,0 10-10-15,2 6-3 0,4 10 6 16,3 3 1-16,5 6 0 16,6-1 6-16,8-1 2 0,12-8 0 31,9-7-6-31,15-13-12 15,4-10-2-15,15-10 2 16,3-13 6-16,1-7 4 0,-3-8-4 16,-8-3 3-16,-13-3 0 0,-11-1 21 15,-10-2 10-15,-16-2-8 16,-4 2-9-16,-12-1-14 16,-6 1-1-16,-7 6-2 15,-7 6 2-15,-2 8-5 16,-6 8-30-16,3 10-27 15,1 8-39-15,4 9-187 0,4 7-380 16</inkml:trace>
  <inkml:trace contextRef="#ctx1" brushRef="#br0" timeOffset="63903.28">9221 10459 549 0,'0'0'149'15</inkml:trace>
  <inkml:trace contextRef="#ctx1" brushRef="#br0" timeOffset="65459.93">9207 10550 465 0,'2'-3'71'0,"2"1"-46"16,0-2 15-16,-4-1 14 15,4 0 14-15,-4 0-9 16,0 1 20-16,0 0 17 16,0 2-14-16,0-2-8 0,0 4-18 15,-10 0-18-15,0 0-11 0,-4 4-7 16,-4 1-9-16,-8 3 1 15,-4 2-5-15,-7 3-3 16,1 2 12-16,-4 4-9 16,-1 4-2-16,-1 6-3 0,2 4 1 15,-4 5 1-15,7 4-4 16,1 5 4-16,4 5-3 0,4 4 1 16,6 0-1-16,7 2-2 15,-1 2 4-15,10-1-3 16,2-2 4-16,8-4-3 15,4-7 2-15,12-4-1 0,5-7 0 32,9-7-1-32,12-6 0 0,1-8-1 15,9-8-1-15,0-6 3 16,1-5-3-16,1-10 0 16,-2-6 7-16,-5-4 0 15,-5-5 4-15,-8-7 0 0,-5-5 3 16,-13-5-7-16,-6-7-3 15,-12-4 0-15,-4-7-4 0,-14-3 2 16,-8-1-4-16,-7-1 5 16,-7 0-1-16,-2 2-1 15,-4 5-5-15,-1 11-33 16,3 10-57-16,8 19-121 0,10 22-299 16</inkml:trace>
  <inkml:trace contextRef="#ctx1" brushRef="#br0" timeOffset="138696.19">11074 10498 391 0,'0'0'116'0,"0"0"-12"15,0 0-24-15,0 0-10 16,0 0-19-16,0 0-7 0,0 0 15 16,0 0 2-16,0 0 5 0,16 43 10 15,-12-13 2-15,0 12-10 16,-4 17-15-16,0 15-15 16,0 14-18-16,0 11-4 15,-4 6-1-15,-2-1 7 0,0-4 5 31,0-13-11-31,-2-11-3 16,0-16-11-16,-2-14-2 16,2-14-1-16,-4-15-9 15,2-13-56-15,6-11-65 0,4-12-89 16,4-9-193-16</inkml:trace>
  <inkml:trace contextRef="#ctx1" brushRef="#br0" timeOffset="139134.94">11050 10440 594 0,'0'0'147'0,"0"0"-11"16,-2 32-33-16,-4-10-36 15,-6 5-11-15,2 6-4 16,-5 5-11-16,1 7-16 16,0-1-12-16,2 3-10 15,-2-1-3-15,2-2-2 16,2 0-6-1,0-1-48-15,0 0-45 16,2 0-51-16,2 3-102 0,0 0-376 16</inkml:trace>
  <inkml:trace contextRef="#ctx1" brushRef="#br0" timeOffset="139635.71">10566 11841 798 0,'0'0'132'0,"0"0"40"16,0 0-41-16,39 28-41 0,-13-28-33 31,12-10-12-31,11-10-10 16,13-11-8-16,16-12-19 16,9-8-3-16,10-6-3 0,5-3-3 15,-3 3 4-15,-4 11-9 16,-17 8-29-16,-15 14 10 15,-17 10-12-15,-20 14-51 0,-14 8-94 16,-10 10-175-16</inkml:trace>
  <inkml:trace contextRef="#ctx0" brushRef="#br0" timeOffset="142379.81">6003 9819 0,'0'0'15</inkml:trace>
  <inkml:trace contextRef="#ctx1" brushRef="#br0" timeOffset="152502.96">16602 8713 408 0,'0'0'76'16,"0"0"-47"-16,0 0 5 0,0 0-9 16,0 0-11-16,0 0-8 15,0 0-7-15,0 0 14 16,-2-33 17-16,0 28 6 15,0-3 4-15,2 4 8 16,0-1 2-16,0 1-10 16,0 0-5-16,2-2-6 0,-2 1-8 15,2-1-10-15,2-2-4 0,-2-1-4 16,0-3-2-16,0-1-1 16,2-2 1-16,0-3-1 15,0-1 1-15,2-2-1 16,0-1 3-16,2-1 5 0,2-5 2 31,-2 1 7-31,2-5-4 0,4-1 0 16,-3 0-4-16,1-2-2 15,2-2-3-15,0-3 0 16,2 0-2-16,0-2 0 0,2-3 0 16,-2 2 0-16,2-1 0 15,0 0 2-15,-1-2-1 16,3 0 7-16,2 0 3 0,0 0-2 15,2-1-2-15,0 1-2 16,1-4 2-16,-3 1-5 16,4-3 0-16,0 1 1 15,0-3 0-15,0-4 0 16,-1 3 0-16,5 0 1 0,0 0-1 16,0 3 0-16,4-1 3 0,-1-1-3 31,3 1 4-31,0 2-4 15,2-2 0-15,1 1-5 16,3-2 6-16,-2 2-5 16,5 0 0-16,-1-1 1 0,0 1-1 15,2 0 3-15,-1-2-2 16,5 2 0-16,0 0 1 0,-1 0 1 16,5 1 0-16,-1 0-3 15,-1 2 6-15,2-1 1 16,-3 3 1-16,1 1 0 15,0 2 8-15,-3 1-4 0,3 1-2 16,-2 1-2-16,1-1-1 16,-3 3-1-16,2-2-3 0,-5 3 1 15,1 0 0-15,-6 0 2 16,-3 2 0-16,-3 1-2 16,-2 2 3-16,-4 3-2 15,-4 4-1-15,-3 2-1 0,1 3-2 16,-4 6 1-16,-2 2-4 15,0 2 3 1,-6 1-2-16,2 5 0 16,-2 1 2-16,-4 2-1 15,0 2 0-15,-4 0 1 16,0 1-2-16,2 2 1 0,-4 1 0 16,0-1-1-16,-6 0 1 15,4 1-1-15,-2-1 1 16,4-2-2-16,-2 2 2 0,0-2 0 15,2 0 0-15,0 0 0 16,0 1 1-16,0 0-1 0,0 0 1 16,0 0-1-16,2 0 1 15,0 0-1-15,-2-1 0 16,2 1 0-16,-2 0 0 16,0-1-1-1,2 0 0-15,-2 0 1 16,0 0 2-16,0 1-3 15,0 0 1-15,0-1-2 16,0 0 3-16,0 3-1 0,0-3 0 16,0 2 0-16,-2-2-1 15,0 3 1-15,0-3-2 16,2 2 3-16,-2-1-2 0,2-2-1 16,0 2 4-16,0-2-1 15,0 1-3-15,4-1 5 0,-2 0-3 16,0 0 0-16,2-1 0 15,0-1 0-15,0-3-1 16,-2 4 0-16,2-3 1 16,0 3 0-16,0-2 1 0,-2 3 1 15,-1 0 2-15,3 0-3 0,0 0 3 16,-2 0 0-16,2 0 1 16,0 0-3-16,2 0 0 15,4 0-2-15,-4-1 0 16,4-3 0-16,2 2 0 15,0 0 1 1,2-1 0-16,0 1-2 0,2 0 6 16,4 1-3-1,-5 1 1-15,5 0-1 0,2 0-1 16,2 1 0-16,-2 1-1 16,4-2-3-16,-1 0 6 15,5 1-4-15,-4 2-1 0,4 0 4 16,2-1-3-16,1 3 1 15,5 3 0-15,-2-1 0 0,2 2 3 16,1 3-1-16,1 0-1 16,2 3-3-16,4 1 5 15,-7 1-3-15,5 0 0 16,-2 2-2-16,1 0 2 0,1 1-3 16,0 0 5-1,1 0-5 1,3 0 2-16,-2 2 3 0,0 0-3 15,-1-1 1-15,1 0-1 16,-2 0-1-16,-3-1 3 16,3 3-4-16,-6-1 2 0,1 0 3 15,-3-1-2-15,2 1-3 16,2-2 2-16,-1-1-1 16,3 0 2-16,0 3 0 0,0-1 0 15,-1 5-1-15,-1-1 0 16,0 5 1-16,-1 2 0 15,-1 4 0-15,0 0 0 16,-4 3 0-16,1 2 0 16,1 1-1-16,6 2 0 0,-6 0 0 0,3 1 2 15,3 2-3-15,2 3 3 16,-2 1-1-16,1 2 0 16,3 2 2-16,-6 2 0 15,3 1 0-15,-3 2 0 0,0 0 0 16,0-2 1-16,-1 1-3 15,1 2 3 1,0 1-4-16,1 1 1 16,1 0 0-16,-2 3 4 15,0-1-3-15,-3-2 1 16,-1-1-1-16,0-1 1 16,-2 2-1-16,-1 0-2 0,-3 1 2 15,-2-1 0-15,0 2-1 16,-2 0 1-16,-1-2 1 0,-1-3 3 15,0 0-4-15,-2-2 5 16,0-2-2-16,0 0-1 16,-2-3-1-16,-1 0-1 15,-3-1 2-15,0-3 0 0,0-4-1 16,-4-5 0-16,0-3-2 16,0-4 1-1,-4-5 0-15,2-4-1 16,-4-6-1-16,2-4 0 15,-4-4 0-15,0-1 0 16,-2-1-1-16,-2-2 1 16,0 1 0-16,0 1-1 0,-2 1-1 15,-2 0 2-15,0 3-2 16,-2-2 2-16,2 0 1 0,0-2-2 16,0-1 1-16,0-3 0 15,2-3-1-15,2-3-1 16,0-11-7-16,6-10-40 0,10-9-41 15,9-1-115-15,9 3-339 16</inkml:trace>
  <inkml:trace contextRef="#ctx1" brushRef="#br0" timeOffset="154425.31">15980 9273 181 0,'0'0'106'16,"0"0"2"-16,0 0 10 0,0 41-3 31,-4-23-17-31,-2 5-7 16,0 7-15-16,-7 8-10 0,1 7 5 16,-4 5-3-16,4 4-6 15,-2-1-13-15,2-3-5 16,4-6-1-16,2-8-2 15,2-8-1-15,2-8-12 16,2-7-4-16,0-9-7 0,0-8-9 0,0-9-17 16,0-12 8-16,2-6 0 15,-2-9 3-15,0-6-2 16,0-4 1-16,2-2 0 16,0-1-1-16,0 3 0 15,4 2-1-15,2 5 2 16,4 3 0-16,2 7 0 0,2 3 0 0,6 4 1 15,1 2 3-15,5 6 3 16,4 4 9-16,2 4 10 16,0 4-4-16,-1 5-10 15,-1 3 0-15,-6 7-6 16,-6 7-4-16,-6 6-3 0,-14 5 0 16,-8 2-6-1,-10 3 5-15,-8 0 0 16,-4-1-1-16,-7-1 1 15,3-5-5-15,2-5-7 16,2-7-28-16,4-5-18 16,4-8-26-16,5-8-37 15,9-3-70-15,0-3-36 0,8-3-224 16</inkml:trace>
  <inkml:trace contextRef="#ctx1" brushRef="#br0" timeOffset="154926.2">16445 9200 762 0,'0'0'125'0,"0"0"10"16,0 0-53-16,38 24-56 15,-28-24-18-15,2-4-7 0,-2-1-1 16,-2 0-11-16,-4 2-104 16,-4 3-38-16,0 1-89 15,-2 10-376-15</inkml:trace>
  <inkml:trace contextRef="#ctx1" brushRef="#br0" timeOffset="155126.84">16376 9438 673 0,'0'0'213'0,"12"37"-26"16,1-25-16-1,3-10-86-15,8-2-42 16,-2-9-35-16,8-6-4 0,-4-3-2 16,0-1-2-16,-7 3-1 15,-1 1-18-15,-4 5-64 16,-6 7-37-16,-2 3-80 15,2 1-93-15</inkml:trace>
  <inkml:trace contextRef="#ctx1" brushRef="#br0" timeOffset="155474.68">16896 9236 587 0,'0'0'103'0,"34"-26"11"0,-24 16-36 16,-10 0-36-16,0 7 7 16,-14 3-8-16,-2 3 17 15,-4 13 5-15,-4 9-20 16,-2 6-4-16,3 9-16 0,1 6-10 16,8-1-7-16,2-2 0 15,12-6-2-15,12-9 0 0,14-13-6 16,9-11-2-16,11-11 1 15,0-13-1-15,3-8 3 16,-5-4-2-16,-6-3-1 16,-12-3 4-16,-8 1-4 0,-10 2 3 15,-8 1 0 1,-8 6 1-16,-8 4 0 0,-8 6 0 0,-8 8 5 16,-6 10-4-16,-1 4 0 15,-1 11-118-15,4 7-222 16</inkml:trace>
  <inkml:trace contextRef="#ctx1" brushRef="#br0" timeOffset="156476.13">21846 9656 646 0,'0'26'132'0,"0"10"-49"16,-4 3 13-16,2 3-16 0,-4 3-32 16,0 2-10-16,2 0-8 15,0-3-11-15,4-7-1 16,2-6 8-16,8-13-5 0,2-13-10 16,4-13-10-16,2-15 1 15,-2-15 0-15,0-12-2 16,-6-8 4-1,-2-6 0-15,-6 1-1 16,-2-1-1-16,2 6 0 16,-2 1-1-16,0 7-2 0,7 7 4 15,1 5-2-15,10 3-2 16,2 8 6-16,6 5 11 16,4 5 25-16,4 7-4 15,3 5-2-15,1 5-8 0,-2 5-10 16,0 8-4-16,-7 7-1 15,-5 8-6-15,-8 7-3 0,-12 3 0 16,-8 2-1-16,-16 2-5 16,-8-2 1-16,-7-4 5 15,-7-4-3-15,-4-9-2 16,1-5-2 0,1-10-43-16,4-8-45 15,6-6-62-15,9-6-154 16,9-5-287-16</inkml:trace>
  <inkml:trace contextRef="#ctx1" brushRef="#br0" timeOffset="156877.5">22541 9438 809 0,'0'0'145'16,"34"-2"12"-16,-6-8-68 0,4-7-65 16,3-2-15-16,1 0-3 15,-2 3-3-15,-4 5 2 0,-10 5-12 16,-6 6-74-16,-6 6-86 15,-8 8-89-15</inkml:trace>
  <inkml:trace contextRef="#ctx1" brushRef="#br0" timeOffset="157077.84">22520 9623 853 0,'0'0'148'0,"0"0"41"0,29 28-65 16,-5-31-84-16,4-7-27 16,4-5-7-16,0-4-2 15,-1 0-2-15,-3 1-1 0,-4 1-46 16,-6 6-71-16,-6 3-99 16,0 8-118-16</inkml:trace>
  <inkml:trace contextRef="#ctx1" brushRef="#br0" timeOffset="157377.99">23221 9216 919 0,'2'29'114'0,"0"9"41"0,-4 8-25 15,-6 6-77-15,-4 11-17 16,-2 4-9-16,-2 3-19 16,2-3-5-16,2-4 0 15,4-8-3-15,6-15-2 0,2-10-38 16,4-11-116-16,10-7-143 15,0-5-216-15</inkml:trace>
  <inkml:trace contextRef="#ctx0" brushRef="#br0" timeOffset="160067.59">18387 6334 0</inkml:trace>
  <inkml:trace contextRef="#ctx1" brushRef="#br0" timeOffset="158848.91">18509 9665 582 0,'6'35'103'0,"2"6"3"15,-2 1-11-15,-4-2-41 0,-2-1-18 16,0-1 1-16,0-5-4 0,0-3-13 16,-2-7 2-16,2-5-6 15,-6-8-12-15,0-6-4 16,2-5-5-16,-2-11-5 15,2-8 10-15,0-6-1 16,-4-9 1 0,4-6 0-16,2-3 3 15,-2-4-1-15,4-1-2 0,0 1 1 16,6 1-3-16,0 4 3 16,8 3-2-16,2 7 4 15,2 5-1-15,4 10-2 16,1 5 10-16,1 8 8 15,2 5 8-15,0 10-1 0,0 6-16 16,-10 4-1-16,0 6-4 0,-10 4-3 16,-6 0-2-16,-8 1 0 15,-8 1-2-15,-8-4 6 16,-4-3-3-16,-2-7-7 16,0-6-59-16,3-9-70 0,3-2-25 15,4-8-170-15</inkml:trace>
  <inkml:trace contextRef="#ctx1" brushRef="#br0" timeOffset="159165.16">18825 9477 649 0,'0'0'146'16,"0"0"-49"-16,28 8-2 0,-14-14-58 15,3-5-31-15,3-2 2 16,0 0-4-16,-2 2 0 15,0 3-1-15,-2 3-44 32,-8 5-54-32,0 3-64 0,-4 6-142 15</inkml:trace>
  <inkml:trace contextRef="#ctx1" brushRef="#br0" timeOffset="159365.41">18863 9652 618 0,'0'0'149'0,"0"0"-5"16,6 30-20-16,3-30-56 15,3-2-29-15,6-8-28 0,0-3-6 16,0-4-1-16,0 0 0 16,-2 1-4-16,-2 3-61 15,-4 2-76-15,0 5-56 0,-2 6-206 16</inkml:trace>
  <inkml:trace contextRef="#ctx1" brushRef="#br0" timeOffset="160467.6">19117 9816 423 0,'-2'5'26'0,"-4"0"-7"16,2-4 29-16,0-1-45 16,2-2-1-16,2-7-13 0,4-4-75 15,6 2-39-15</inkml:trace>
  <inkml:trace contextRef="#ctx1" brushRef="#br0" timeOffset="160924.96">19280 9395 632 0,'0'0'127'0,"-10"31"-14"0,4-15-52 15,0 1-30-15,2-2-11 0,0-2-5 16,4-3-5-16,0-4 0 16,6-1-3-16,6-1-2 15,0 1 4-15,4 0-3 0,7 4-2 16,-5 3 0-16,4 5 0 16,-4 5 4-16,-2 3-6 15,-4 5 2 1,-8 2-5-16,-6 2-2 15,-8 1 1-15,-10-2 0 0,-6-1 2 16,-6-5 0-16,-3-8-4 0,1-10-78 16,2-9-50-16,6-13-103 15,4-10-236-15</inkml:trace>
  <inkml:trace contextRef="#ctx1" brushRef="#br0" timeOffset="161137.87">19256 9355 773 0,'0'0'119'0,"42"2"23"16,-21-2-50-16,5-7-52 16,0-1-22-1,0-2-10-15,-4 0-5 0,0 1 0 31,-6 5-11-31,-5 2-141 0,-1 4-124 0</inkml:trace>
  <inkml:trace contextRef="#ctx1" brushRef="#br0" timeOffset="162841.24">18916 9191 356 0,'8'8'125'0,"-4"3"-9"16,2-1-8-16,0-1-31 15,0 1-41 1,-2-2-9-16,0-3-13 16,-2-5 2-16,0-7-7 15,0-8-9-15,-2-7 0 16,0-7 2-16,0-5-1 16,0-4 1-16,-2 0-33 15,0-2-99-15,2 5-68 16,2-1-176-16</inkml:trace>
  <inkml:trace contextRef="#ctx1" brushRef="#br0" timeOffset="163157.71">18986 8670 353 0,'0'0'50'0,"0"-28"-10"16,0 7 16-16,-2-4-13 0,0-6-11 15,0 0-18-15,0-1-11 16,0 0 0-16,2 0 0 16,0 4-13-16,6 0-270 0</inkml:trace>
  <inkml:trace contextRef="#ctx1" brushRef="#br0" timeOffset="163408.76">19059 8038 235 0,'0'0'388'0,"8"-34"-366"16,-4 8-14-16,-4-7-5 15,0-2-5-15,-2-2-35 16,0-1-56-16,-2 0 14 0,2 1 60 15,2 1 17-15,0 1-1 0,0 0-16 16,0 2-35-16,6 3-125 16</inkml:trace>
  <inkml:trace contextRef="#ctx1" brushRef="#br0" timeOffset="163607.51">19111 7085 544 0,'0'0'86'0,"12"-29"-21"0,-10 3-33 16,-2-7-26-16,0-5-4 0,-4-4 0 16,0-4 1-16,-2 1-14 15,4 0-54-15,-4 6-133 16,6 2-42-16</inkml:trace>
  <inkml:trace contextRef="#ctx1" brushRef="#br0" timeOffset="163824.47">19137 6330 299 0,'0'0'80'15,"0"0"-28"1,6-33-3-16,-4 19-45 16,-2-4-2-16,-2-1-8 15,0-5-37-15,-2-1-5 16,2-1-2-16,2 2 7 0,0 1-189 16</inkml:trace>
  <inkml:trace contextRef="#ctx1" brushRef="#br0" timeOffset="164075.84">19151 5827 237 0,'0'0'70'0,"0"-33"2"16,-2 15 8-16,2-1-24 16,-2 1 13-16,2 0-3 0,0-2-11 15,-2 0-9-15,0-5-28 16,-2-1-12-16,2-2-4 0,0 1-122 16,-2 2-193-16</inkml:trace>
  <inkml:trace contextRef="#ctx1" brushRef="#br0" timeOffset="164276.49">19163 5433 200 0,'0'0'83'0,"0"0"-8"16,0 0-31-16,-2-42-22 15,-4 15-19 1,4-2-39-16,0-3-203 16</inkml:trace>
  <inkml:trace contextRef="#ctx1" brushRef="#br0" timeOffset="166025.47">15253 5465 113 0,'10'0'22'16,"-8"2"-19"-16,-2 2-7 15</inkml:trace>
  <inkml:trace contextRef="#ctx1" brushRef="#br0" timeOffset="166580.41">14723 5417 389 0,'0'0'236'0,"0"0"-63"15,0 0-68-15,0 0-13 0,32 11-9 16,-16-11-42-16,9 0-8 31,5-3-9-31,6-2-1 0,14-1 5 16,9 0 3-16,9-3 4 15,7 1-8-15,-1 3-2 16,5 1-8-16,-3-1-11 16,-7 3-2-16,-7-1 1 0,-9 2-3 15,-7-2-6-15,-10 1-59 16,-10-1-120-16,-6 2-142 0</inkml:trace>
  <inkml:trace contextRef="#ctx1" brushRef="#br0" timeOffset="167582.06">15263 5380 83 0,'0'0'446'15,"0"0"-322"-15,0 0 3 16,0 0-39-16,-33 21-26 16,25-13-5-16,0 1 14 0,4 0-16 15,-2 1-18-15,2 2-2 16,0 1-1-16,4 1-3 15,-6 5 0-15,2-1-3 16,2 6 1-16,0 2-7 0,0 4-11 16,-2 6 10-16,0 3-4 0,-2 8-8 15,0 5 0-15,0 4 3 16,0 7-10-16,-2 9 7 16,-2 4-4-16,2 7 4 15,0 8 1-15,0 6-6 16,-2 8-1-1,2 3 5-15,-3 8-2 16,5 3-2-16,-2 2 2 0,2 7-2 16,4-2 3-16,0 4-1 15,0-2-2-15,0 2 2 16,2-2-2-16,0-1 0 0,2-5-2 16,2-4 1-16,4 0-2 15,-6-4-2-15,4-6 2 16,-2-7 0-16,0-9 2 0,-2-7 0 15,0-14-1-15,0-10-3 16,-2-10 4-16,0-12-5 16,0-11 4-16,-2-7-2 0,-2-10-1 15,0-6-4-15,0-5-20 16,2-9-90-16,2 0-72 16,6-2-123-16,7 1-302 0</inkml:trace>
  <inkml:trace contextRef="#ctx1" brushRef="#br0" timeOffset="168152.36">14560 9002 705 0,'30'8'205'15,"10"0"4"-15,9-2-55 16,13-3-63-16,5-2-37 0,9-1-24 16,3-4-6-16,-3-2-10 15,-5-6-11-15,-7-3 0 16,-8-3 0-16,-9-3-3 15,-17-2-56-15,-8 4-115 0,-10 7-176 16,-6 5-534-16</inkml:trace>
  <inkml:trace contextRef="#ctx1" brushRef="#br0" timeOffset="168885.4">14012 8830 418 0,'0'0'209'0,"-56"8"-58"16,24 3-56-16,-5 4-22 15,1 6 5-15,-2 6-16 16,2 9 3-16,5 2-38 0,3 5-14 16,4 2-6-16,6-1-1 15,12-3-1-15,8-5 1 16,16-5 1-16,14-10-1 15,18-10 8-15,7-11 4 16,13-12 29-16,-7-13 3 0,-3-8-16 0,-7-8-19 16,-13-3-10-16,-14-3-3 15,-14 2 3-15,-10-1-4 16,-6 7 2-16,-12 6-1 16,-6 7 3-16,-4 7-3 15,-3 6-5-15,-5 5-19 16,4 3-21-1,2 1-30-15,4 0-65 16,6 1-192-16</inkml:trace>
  <inkml:trace contextRef="#ctx1" brushRef="#br0" timeOffset="169703.81">14157 5240 246 0,'0'0'110'16,"0"0"29"-16,0 0-71 0,0 0 85 15,0 0-77-15,0 0-19 32,0 0-8-32,12 35-4 15,-12-17 0-15,0 5 20 0,-2 6 12 16,-4 8-18-16,0 4-4 15,0 5-3-15,0 1-5 16,2-3-10-16,-2-3-16 16,4-9-11-16,-2-11-5 0,2-12-3 15,-2-9-2-15,0-9-12 16,0-6-99-16,0-4-116 16,-2 1-249-16</inkml:trace>
  <inkml:trace contextRef="#ctx1" brushRef="#br0" timeOffset="169988.24">14169 5198 731 0,'0'0'165'0,"0"0"4"16,-12 38-68-16,-2-17-50 15,-6 4-8-15,-4 3-14 16,-2 3-18-16,-3 1-7 16,-1 3-2-16,0 0-1 0,0-2-11 15,0 4-98-15,1-1-104 0,3 2-79 16,4 1-316-1</inkml:trace>
  <inkml:trace contextRef="#ctx1" brushRef="#br0" timeOffset="170404.72">13855 5713 638 0,'0'0'208'16,"0"0"-33"-16,0 0-16 16,36 10-65-16,-10-17-42 15,11-4-10-15,3-4-3 16,10-3-22-16,5-1-9 0,1-3-6 15,-2 0 1-15,-5 4-1 0,-7 1-10 16,-10 6-101-16,-8 3-159 16,-3 8-276-16</inkml:trace>
  <inkml:trace contextRef="#ctx0" brushRef="#br0" timeOffset="173209.83">10076 2368 0,'-11'0'0,"0"5"15,6 11 1,5-16-16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07:31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13156 9733 412 0,'0'-5'82'16,"0"-2"-57"-16,-4-1-6 16,-4 0 27-16,-2-2 2 15,-4 0-23-15,2-3 8 16,-8-2 15-16,-2-2-9 16,-1 0-6-16,-3-1-2 0,-4 1 9 15,-4 2 17-15,0 5-6 0,-11 4-20 16,-1 4-19-16,-4 4-2 15,-3 5-3-15,-5 6 3 16,0 1 25-16,-1 1-28 0,-7 4-5 16,3-1-1-16,-3 1 2 15,-1 1-3-15,-1 2 2 16,3 2 0 0,-1 1 0-16,3 2-1 15,-1 5 1-15,2 1 0 16,5 4-2-16,1 2 3 0,4 4-2 15,7 3-1-15,1 4 3 16,6 2 1-16,7 1 1 16,3 3 22-16,6 1 2 15,6-1-6-15,6 1-3 0,8-3 0 16,2 1-12-16,10-2-2 16,6-2-4-16,8-2-2 0,10 0 0 15,5-2 3 1,7-3 11-16,10-5-5 0,5-2-4 15,5-4 0-15,7-5 11 16,7-5 6 0,5-4 1-16,10-6-1 15,1-7-4-15,5-6 7 16,8-5 6-16,3-7 8 16,1-8 1-16,2-5-15 15,0-6 0-15,-4-7-5 0,-7-4-1 16,-11-3-8-16,-8-9 1 15,-9-2-5-15,-12-7-8 0,-13-4 5 16,-11-5-3-16,-12-4 5 0,-12-4-2 16,-14-3 0-16,-10-2 3 15,-14 1-2 1,-20 2 7-16,-12-1-1 0,-13 8 3 16,-15 3-6-16,-9 6-1 0,-12 5-2 15,-10 7-3-15,-1 7 3 0,-7 9-5 16,0 10 2-16,2 10-55 31,8 15-98-31,7 9-174 16,13 17-757-16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08:09.1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20791 8312 54 0,'0'-2'25'0,"0"1"22"0,0-1-12 15,2 1-7-15,-2 1-7 16,2 0-3-16,-2 0 3 16,2 0-15-16,-2 0-3 0,0 0-2 15,0 0-3-15,0 0-34 16,-2 0-32-16,2 0-45 16</inkml:trace>
  <inkml:trace contextRef="#ctx0" brushRef="#br0" timeOffset="1023.62">20791 8312 34 0,'4'-20'53'0,"-2"19"1"0,2-2-7 15,-4 2 0-15,2-2 2 16,0 1-4-16,-2-1-7 0,2 1-27 16,0-2 66-16,-2 4-59 0,2-4 6 31,-2 3 7-31,2 0-9 15,0 0 2-15,-2 1-4 16,2 0-3-16,-2 0-3 16,2 0-1-16,0 2-5 0,-2 1-1 15,2-1 2-15,2 2 2 16,-4 0-3-16,0-2-2 0,2 3 2 16,-2 0 5-16,2 0 8 15,2 2 2-15,-2-2-4 16,2 4 2-16,0-1-2 15,-2 2-5-15,4 1-7 16,-4-1-1-16,2 4-4 0,-2-1 1 16,-2 0-3-16,2 2 2 0,-2 0-1 15,0 2 1-15,0-1-1 16,-2 1 0-16,0 2 0 16,-2 1 0-16,2 2 0 15,2 0-1-15,-6 4 0 16,4 1 0-1,0 1 2-15,0 3-1 0,0 2-2 16,0 2 1-16,-2 2-2 16,2-1 2-16,0 4 0 15,0 2 0-15,2 1 4 0,0 8-2 16,0-2 0-16,0 7 0 16,0 3 0-16,0 2 0 15,0 2-1-15,0 1 0 16,4 1 0-16,0 3-1 0,0 2 2 15,2 0-5-15,4 4 6 16,-2 2-2-16,0 0-1 16,4 3 5-16,-4 1 9 0,2 0-1 15,0 4-3-15,-1 1-3 16,-1 2-2-16,0 0 0 0,-2 1-2 16,-2 0-1-16,0-1-1 15,0 2 1-15,2-2-2 31,-6-1 1-31,2-2 0 0,-2-4-1 16,0-3 0-16,2 0 0 16,-4-2 0-16,2-2 0 15,0 0 0-15,0-1 1 0,0 1 0 16,0 0 1-16,-2 1 0 16,4 4 1-16,2-1 0 15,2 7 1-15,-2-3 0 16,6 4 3-16,-6 1 2 0,4 1 1 15,0 2 1-15,-2 1-1 16,2 4-3-16,-4-1 0 0,-2 5-5 16,0-1 0-16,-2-1 0 15,0-2 0 1,-2-6-1-16,-2-7 0 0,0-10 0 16,2-11-1-1,-2-11 0-15,4-13 2 0,0-8-4 16,0-7 3-16,4-5 2 15,0-1-3-15,0-3 4 16,0-1-6-16,2 1 4 16,0 0 2-16,-4-3-3 15,2 0 1-15,0-2-1 16,-4-4 1-16,0-3-2 0,-6-9-13 16,0-10-53-16,0-10-77 15,6-9-203-15</inkml:trace>
  <inkml:trace contextRef="#ctx0" brushRef="#br0" timeOffset="8400.01">20750 8184 58 0,'2'-2'104'0,"-2"0"-68"0,0 2 31 16,0-2 1-16,0 0-4 15,0 1-15-15,-2-1-3 16,2 1-7-16,-4-1-12 15,0 0-5-15,0-1-4 16,2 0 2-16,-2 0-6 0,2-2-1 16,-2-2 14-16,2-1 7 15,-2-3-3-15,2 0-1 0,0-1 3 16,-2-3-2-16,2 1-7 16,-2-1-11-16,0 0-5 15,0-1-4-15,-2 3-3 16,0 0-2-16,0 1 4 0,-2-1-3 31,4 2 1-31,-8 1-2 0,4-1 3 16,2-1-1-16,-6-2-1 15,3-1 1-15,-3-3-1 16,0-3 1-16,0-1-1 16,-2-2 0-16,-2 1 0 0,0-1 3 15,-2 3 0-15,0 1-2 16,0 5 0-16,1 2 0 0,-3 2 0 15,4 3-1-15,-6 4-1 16,4 2 0-16,2-1 0 16,-2 2 1-1,2 1 0-15,1 1 2 0,1-1-5 16,0 0 3-16,-4 0 9 16,2 3 1-16,0-2-6 0,-2 3 0 0,0 2 9 15,0 1-2-15,-3 1 2 16,1 3-7-16,-2 1-1 15,0 2-4-15,0 0 2 0,-2 3-2 16,1-1 0 0,1 1 0-16,0 2-1 0,2 1 0 15,0 1 2 1,0 0-2-16,2 2 1 16,-2 0 0-16,3-2-1 15,-5 0 0-15,2-1 2 16,2-2 5-16,-6-3 2 0,2-2 1 15,0-2 3-15,1-2 0 16,-3-2 1-16,4-2-3 16,-4-3 2-16,4 1-5 0,-4-3-2 15,3 0 0-15,-1-4-1 16,4-2 0-16,-6-4-2 0,2-1-1 16,2-7-2-16,0-2 0 15,1-4 0-15,1-4 4 16,0-6 2-16,2-2 3 15,0-1-9 1,4-1 0-16,-4 0 4 16,6 2 1-16,-2 3-4 15,4 4 0-15,2 6-4 16,2 3 8-16,4 4-1 0,0 4-2 16,0 3 1-16,0 2 2 15,2 3 16-15,2 1 5 16,0-1-5-16,-2 3-5 0,0 0-3 15,0 0-5-15,-2 0-1 16,0 1-5-16,0 0-2 16,0 0-2-16,0 0 0 0,0 0 0 15,0 0 0-15,0 0 1 16,0 0 1-16,0 0 0 16,0 0 1-16,0-1 3 0,0 1-1 15,0 0-3-15,0 0 2 16,0 0-1-16,0 0 1 0,0 0 0 15,0 0-1-15,0 0-1 16,0 0 0-16,0 0 0 16,0 0-1-16,0 0 1 15,0 0-1 1,0 0 1-16,0 0-2 16,-2 0 1-16,0 2 1 15,2 0 2-15,-2 2-1 0,0 1 0 16,-2 0-1-16,2 3 1 15,0-1 1-15,-2 5-1 16,1 0 1-16,-1 1 1 16,2 2 0-16,-2 2 1 0,2-1-2 15,0 2 1-15,0-1 0 0,0 1 0 16,2-2 0-16,0 4 2 16,-6-2 0-16,4 0-2 15,0 0-1-15,0 0 0 16,0 2-3-16,0-1 4 15,-2 1-2 1,2-1-1-16,-2 0 0 16,0 2 2-16,0-5-2 0,0 1 2 15,-2-2-2-15,0 0 1 16,0-1 1-16,-2-3-3 16,0 1 3-16,2 1-3 15,-8-4 0-15,4 0 2 0,-2-2-2 16,1-3 1-16,-3 0-1 0,0-2-2 15,-2-2 3-15,2 0-3 16,-2-1 7-16,0-1-4 16,-2-5 0-16,0 3 0 15,0-3 0-15,-1 1 0 16,-1-2 0-16,0-1 0 16,-2-1 0-16,2 0 0 0,-6-2 0 15,1-2-1-15,-1 2 1 0,-2-3-3 16,0 0 6-16,-6-1-5 15,1-1 2-15,-1 1 0 16,2 0 0-16,-4 2 2 0,2 4-2 16,3 0 1-16,3 5 1 15,2 5 0 1,0 0 0-16,2 8-1 16,7 5 2-16,-1 7 0 15,2 6-2-15,4 3-2 16,2 6-1-16,2 2 2 15,0 4 0-15,2 0 1 16,4-1-1-16,-2-1-1 0,2-2 1 16,0-3 2-16,0-3-3 0,2-4 1 15,0-3 0-15,0-5-3 16,-2-5-34-16,2-3-51 16,0-4-77-16,4-4-73 0,8-3-472 15</inkml:trace>
  <inkml:trace contextRef="#ctx0" brushRef="#br0" timeOffset="25461.82">20918 8185 780 0,'-1'4'84'0,"-3"-4"-49"15,0 0-24-15,4-9-2 16,-8-1-6-16,6-3 2 16,0 0-2-16,0-3-4 15,2-3 5-15,0 1-1 16,2-2 1-1,2 4 2-15,4-2 12 16,-2 1 22-16,1 1-3 0,5 3 1 16,-4-1-3-16,2 0-3 15,0-1-12-15,2-2-7 16,0-2-6-16,-2-1-1 16,0-2-5-16,4-2 1 0,-2 1-1 15,2-1-1-15,0 1 1 16,1 0 0-16,3 3 1 0,-4 2-2 15,2 4 1-15,-2-1 0 16,4 5-1-16,-2 0 3 16,0 2-1-16,-2-1-1 15,1 4-2-15,-1 0 2 16,2 1 1 0,0 0 0-16,0 1 0 0,0 1-2 15,2 1 0-15,0 1 1 16,-2 0-2-16,3 0 5 15,-1 1-4-15,2 1 0 16,2 1 0-16,2-1 1 16,-2 0-4-16,2 2 6 0,-1 4-2 15,1-1 0-15,-4 2-1 0,0 1 1 16,2 0-2-16,-4 3 4 16,0 0-2-16,-1 0 0 15,1 0 1-15,-2 2 3 16,0-1-2-16,0-1 8 0,-2 2-5 15,0-3 1-15,-2 2-2 16,2 0-5-16,-2 0 2 0,-1-1-1 16,3 0-1-16,4-2 1 15,-2-3-1-15,6-3 1 16,0-5-2-16,4-3 4 16,1-7 0-16,1-6 2 0,-2-5-2 15,0-2 4-15,-4-5 2 16,-4-1 7-1,-4-3 0-15,-3 0-7 16,-3-2-3-16,-4-1-3 16,0-1 3-16,-4 1-4 15,0-2-1-15,-2 1-3 16,0 3 5-16,0 1-2 0,0 4 0 16,2 2 1-16,-4 5 4 15,2 2 4-15,2 9 1 0,0 1 7 31,0 8-10-31,0 1 34 16,0 6-8-16,0 3-25 0,2 0-6 16,-2 3-4-16,0-1 5 15,0-2-7-15,-2-3 6 16,0-1-4-16,-2-3 1 16,2 1-4-16,1-2 3 0,1 1 4 15,0-1-2-15,0 2 1 16,0 1-2-16,0 1 4 0,0 0-3 15,0-2-3-15,1 4 5 16,1-3-3-16,-2 0 1 16,2-1-1-16,0 0 0 15,-2-1 0-15,2 1-3 0,0 1 6 16,2 1-4-16,-4 1 3 16,2 4-1-16,2 4-1 15,-2 4 1-15,0 2 0 0,2 6 0 16,-2 3 0-16,2 4-4 15,-2 0 3-15,-2 1 2 16,4 1-2 0,-4-2 0-16,2-5 0 15,0-3-2-15,0-6 7 0,0-3 0 16,4-4 4 0,-2-5 0-16,6-1 2 0,-2-2-3 15,4 0 0-15,2 1 0 16,2 2 0-16,0 0-1 0,5 0-3 15,3 2-2-15,4-3 0 16,4 0-4-16,2-3 4 0,1-3-4 16,1 0 3-16,4-2 0 15,-2-1 1-15,-1-3-2 16,1-2 2-16,-2 2-2 0,2-2 0 16,-5-3 0-16,1 1 0 15,-2 0 0-15,0 1 0 16,-3 2 0-16,3 4 3 15,-2 3-2-15,2 3-1 0,-2 6 2 16,1 6-1-16,-1 6 1 16,0 3-2-16,2 5 1 15,0 8-2-15,-1 6 2 16,1 4-1 0,-2 4-1-16,-2 4 1 15,-6 3 0-15,-5 3 0 0,-5-4-1 16,-6-2-1-16,-8-8 2 15,0-11-2-15,-6-16-47 16,2-14-97-16,6-8-174 16,12-12-588-16</inkml:trace>
  <inkml:trace contextRef="#ctx0" brushRef="#br1" timeOffset="34515.28">22055 8398 493 0,'6'7'151'16,"2"2"-4"-16,-4 4-62 16,0 2-28-16,-4 2-18 15,0 2-4-15,0 4-8 16,-2 3-3-16,0 3 6 16,-2 6-1-16,0 5 3 0,0 6-7 15,0 4 2-15,0 3-3 16,2 6-6-1,-2 4-1-15,0 3 1 16,0 2 4-16,-2 5-7 16,0 3-2-16,0 3-2 0,2 5-2 0,-6 6-9 15,4 4 3-15,0 6 0 16,2 4-2-16,-4 5 0 16,2 0 0-16,2 3-3 15,2-1 2-15,-2-2 3 16,2-4-4-16,2-2 4 15,-6-1 2-15,6-1-3 16,-2-5 4-16,0-3 0 0,0-2-5 16,2-6 0-16,-2-2 3 15,2-2-5-15,-2-2 3 16,2 1-1 0,-2-4 1-16,0 1-1 15,0-2 1-15,0 0-1 0,2-3 0 16,0-3 3-16,0 2-6 0,0-4 4 15,0-1 1-15,4-5 0 16,-2 0 5 0,2 0 4-16,-2 0-1 15,2-1-1-15,4 2-5 0,-8 3-3 16,4 1-1-16,-2 4-1 0,2-1 0 16,-4-1 1-16,4-3-2 15,-4-3 1-15,0-2 0 16,2-7 1-16,-2-3 1 15,0-4-1-15,0-7 0 16,0-1 0-16,0-3 1 0,0-4-1 16,0-5 1-16,0 0-1 0,0-5-1 31,0-2 0-31,0-2 0 16,0 0 1-16,0-3-1 15,2 1 1-15,2-1 2 16,0-5-4-16,-2 1 1 0,0-1 0 15,0-4 0-15,0-1-1 0,0-3 1 16,-2 3 1-16,2-4-5 16,0 4 4-16,-2 0 3 15,2 1-5-15,-2 4 2 16,2 3 0-16,-2 2 0 0,0 4 0 16,0 0 1-16,0 1-1 15,0-1 1-15,0-3-1 0,0-3 0 16,0-2 0-16,0-6 1 15,0-3-2-15,0-4-14 16,0-4-5-16,0-5 20 16,0 0 1-16,0 0-3 15,0 0-22-15,0 6-15 16,-4 1-8-16,0 5 8 16,-2-1-28-16,4 0-62 15,4-2-129-15</inkml:trace>
  <inkml:trace contextRef="#ctx0" brushRef="#br1" timeOffset="39942.11">22001 8386 92 0,'0'4'215'0,"0"-4"-146"0,0 0 13 16,0 0-29-16,0 0-38 16,0 0 10-16,0 0 11 15,0-1-7-15,0-2-1 16,0 3 5-16,2 0 2 15,-2 0-2-15,0 0-1 0,0 0-2 16,2-1 1-16,-2 1-6 16,0-1-9-16,2-1 2 0,0 0 3 15,0-1-10-15,4-3-6 16,-6 0-1-16,2-3 3 16,0 1 1-16,0 0-8 15,0 0 1 1,-2 1-1-16,0 2 0 15,0 0 1-15,0 1-1 16,0 3 0-16,-2-2 1 0,0 2-1 16,0-1 1-16,0 0-1 15,-4-3 0-15,2 3 0 16,0-1 0-16,-2 0 1 16,0-1 0-16,-2 0 8 0,0 1 1 15,0-2-7-15,-4 1 0 0,2 1 0 16,-3-3 0-16,1 1 13 15,-2 0 2-15,0-2-13 16,-2 1-3-16,0 0 0 16,0 0 0-16,-2 1 2 15,2 0-4 1,-1 0 5-16,-1 3-4 0,0-1 0 16,-2 1 0-16,2 0 2 15,0-1 1-15,0 2 3 16,0 1-2-16,2 0-3 15,1 0 1-15,3 1 1 16,-6 4-2-16,4 1 1 0,0 2 1 16,0 1 0-16,0 0-1 0,2 1 8 15,0 0-3-15,2-1-1 16,-2 3-3-16,1-2 5 16,1 1-5-16,0 1 2 15,-2-1-3-15,2-1-1 0,0-1-1 16,0-2-2-1,0 0 2-15,2-2 1 0,-2-2-2 0,4 1 0 16,-2-4-2-16,2 0 1 16,-2 0 1-16,2 0 0 15,-2 0 3-15,5 0-2 16,-5-2-3-16,2 0 3 16,0-1 2-16,0 1-1 0,-2-2 0 15,2 0-3 1,0-2 4-16,0 1 4 15,-4-2-2-15,4 0 3 16,-2-1 1-16,2 0-4 16,-4 3 2-16,0-5-3 15,0 3 2-15,0-1-1 16,-2-1-4-16,0 1 3 0,-1-1 3 16,-1-2-3-16,2 1-3 0,-4-3 6 15,2-1-1-15,-2 0 0 16,2-2 1-16,0-2 3 15,2-1 0-15,-2-1 4 0,1-1-2 16,1-3-7-16,-2 4 3 16,0-2-5-16,0 2 5 15,0 0-7 1,0-1 2-16,2 1 0 16,-2-2-1-16,4 2 2 15,-2-3-1-15,2 3 5 16,3-2-2-16,-3 1-2 15,4 0 3-15,-2 3 3 0,4-2-7 16,-6 5 2-16,4-2-2 16,-2 3-5-16,2 2 4 0,-2 0-1 15,2 2 0-15,0 0 0 16,2 1-1-16,2 1 0 16,-4 1 1-16,2 0 0 0,2 2 0 15,2 4-1-15,0-2 4 16,-2 3-5-16,2 0 12 15,0 0 10 1,0 0 1-16,2 0-15 16,-2 2-5-16,0 0 0 15,0-2-1-15,0 1-1 16,2 1 0-16,-2-1 0 0,0-1 1 16,0 0-1-16,0 0 1 15,0 0-1-15,0 1 4 16,2 1-6-16,-2-1 3 0,2 0 0 15,0 2 0-15,2-2 0 16,-4 0-1-16,2 4 1 16,0-3-1-16,-2 1 1 0,2 1 2 15,-2-1-6-15,2 0 3 16,-2 1 0-16,0 0 0 16,2 0 3-16,-2 0-6 0,0 1 3 15,0 1 1-15,0-1-1 16,0 2 0-16,0 0 0 0,0 2 1 15,0 1-2-15,0 1 4 16,-2 0-3-16,0 2-2 31,-2-1 1-31,2 0 2 0,-2-1-2 16,0 3 4-16,0-1-5 16,-2-2 4-16,2 1-2 15,0-1-3-15,-4 2 3 16,2-3 1-16,-2 2-2 0,1 0 1 15,-1 1 2-15,-2 2-5 16,0-1 4-16,-2 0-2 16,4 1 2-16,-8 2-1 0,6-2-1 15,-4-1 2-15,0 3-2 0,0-3 0 16,0 1 1-16,-1-4 0 16,-1 0-1-16,-2 0 3 15,2-1-3-15,-2-2 1 16,0 1 0-16,0-2-1 0,-2 2-1 31,2-1 2-31,1 1 1 16,-5-2-3-16,2 2 4 15,0-2-4-15,-6 0 4 0,2-2-5 16,-1 3 6-16,-1-2-3 16,0-1-3-16,0-1 3 15,0 1 2-15,0-1-3 0,-1 1-1 16,-1-2 3-16,0 2 0 0,0 1-4 15,0-1 6 1,-5-1-3-16,5 1-1 16,0 0 0-16,0-1 0 0,0-2 1 15,1 2 1-15,-3-3-1 16,2 0 0-16,-2-1 0 16,0 0-3-16,-1 0 3 0,1 0 3 15,0 0-7-15,0 0 5 0,0 0 1 16,1 0-2-16,-1 0-2 15,2 0 4-15,-2 0-4 16,4 1 4-16,1-1-2 16,-1 0-2-16,0 0 2 0,0 0 0 31,2 0 0-31,0 0 2 0,1-3-3 16,-1 1 1-16,-2-2 0 15,0 0 0-15,2-1 1 16,-4 1-4-16,3-1 6 15,-3 0-4-15,2-1 1 0,-2 1 1 16,2 1-4-16,-1-4 3 16,1 3 3-16,-4-1-4 0,2-1 1 15,0 0 1-15,1 0-1 16,1 1-2-16,-2 1 4 16,2-1-5-16,2 3 5 15,0-1-3-15,-1 4 2 16,3 0 0-16,-2 0-1 0,4 2-2 31,-4 5 2-31,2 2 1 0,0 1 0 16,3 4 0-16,-1 1-1 15,2 5 1-15,-2 1-1 16,6 5 1-16,-6-1 2 16,4 2-5-16,2-3 5 15,1 0-5-15,3-4 5 0,2-6-3 16,0-2-1-16,4-7-15 0,4-5-62 15,4-5-141-15,10-3-109 16</inkml:trace>
  <inkml:trace contextRef="#ctx0" brushRef="#br1" timeOffset="41915.89">22100 8433 693 0,'0'0'153'0,"0"0"-119"16,0 0 51-16,0 0-11 16,0 0-59-16,0 0-16 0,0 0 6 15,0 0-3-15,0 0-1 16,0 0 2-16,18-11 0 16,-16 3 7-16,2 3 9 15,0-1 6-15,2-3 2 16,0 1-9-16,4-1 0 0,-4-3-5 31,2-1 0-31,0-2-7 0,2-1-2 16,-2 1-1-16,0-2-1 15,2 1 3-15,0 1-4 16,0 0 1-16,1-1 1 16,-1 2 1-16,4-1 0 15,-2 2-3-15,0 0 5 0,0 1-6 16,0 3 2-16,0 0 1 0,0 1 0 15,0 1 3-15,2 2-1 16,-4-1-1-16,1-1 4 16,3 2-1-16,0-2-1 15,0 0 0-15,0 1-2 0,0-1 2 16,2 1 0-16,-2 4 6 16,0-2-3-1,2 4-3-15,-1 0 4 16,-1 2 2-16,2 2-4 15,2 6-2-15,-2-1-1 16,0 3 1-16,0-1-3 16,-2 3-1-16,2-1 2 0,-1-2-3 15,1 3 4-15,-2-2 3 16,2-1-4-16,0-2 2 0,0 0 3 16,0-2-5-16,-2-1 1 15,2 0-2-15,4-4 0 16,-9 1 0-16,7-2 0 0,0-1 1 15,0-1-3-15,2-7-1 16,-2 0 1-16,0-5-1 16,2-3-2-16,-3-3 6 0,-3 0-5 15,0-5 5 1,-4 1-2-16,-2-2-4 16,-2 1 3-16,-4 1-1 15,-2 1-1-15,0 1 3 16,0 4-4-16,0 3 4 15,0 3-5-15,0 3 4 0,-2 3-1 16,2 4 1-16,0 1 5 16,0 0 0-16,0 3-5 15,0 1 0-15,0 0 3 0,0-1-2 16,0-1 0-16,0-2-2 16,0 0-3-16,0 2 3 15,0-2 0-15,0 0 2 16,0 2 1-16,0-1 2 0,0 3 3 15,0-1-6-15,2 2 4 16,0 1-3-16,-2 2-1 0,2 1-3 16,-2 2 3-16,0 2-2 15,0 3 4-15,0 3-6 16,-4 4 3-16,-2 0-1 16,0 4 0-1,-2 3 0-15,0-3 3 0,-2 1-3 16,2 0-2-16,0-3 3 15,0 1 1-15,3-3-4 16,-1-2 7-16,4 0-1 16,-2-2 0-16,4-2 7 15,0-1-2-15,0-1 2 16,2-2 1-16,6-3-4 0,1-1 0 0,5-5-2 16,4 0 3-16,2-2-5 15,6-1-2-15,4-1 3 16,3-3-1-16,3-3-2 15,4-4-1-15,0-3 0 16,-1-6-1-16,-1 0 3 16,-2-5-6-16,-2 1 3 0,-5-1 3 0,-1 2-3 31,-4 2-2-15,0 4 4-16,-6 2-2 0,0 3-2 15,-2 5 5-15,-4 1-2 0,1 4 1 16,-5 1-1-16,2 2 0 15,2 8 1-15,-6 5-2 16,0 5-3-16,-2 5 4 0,-4 4 1 16,0 6-2-16,0 3-3 15,-2 1 5-15,0 2-2 16,-2-3-2-16,4 0 1 16,-2-2-13-16,2-10-32 15,6-8-32-15,8-6-35 0,16-5-150 16,14-2-584-16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10:45.5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20327 1766 594 0,'0'0'221'0,"0"0"-130"15,0 0 48-15,0 0-21 16,-2 47-41-16,2-17-21 0,8 12-16 16,-1 15-1-16,9 16 8 15,0 12 12-15,4 12 0 16,0 9 0-16,2 5-14 0,-4-1-20 15,0-2-3-15,-5-8-8 16,-1-8-6-16,-4-12-6 16,-2-13-2-1,-2-12 3-15,-2-14 1 16,0-12-1-16,2-10 5 16,2-7-4-16,6-12 1 0,4 0 2 0,8-13-5 0,6 0 5 15,9-6 0-15,9 0 2 16,6-1 3-16,5 0-5 15,3 2-6 1,1 2-2-16,-5 6 1 0,-6 4-4 16,-9 3-41-1,-9 3-36-15,-10 3-73 0,-12 0-131 16,-4 0-400-16</inkml:trace>
  <inkml:trace contextRef="#ctx0" brushRef="#br0" timeOffset="312.95">20478 2345 1575 0,'31'0'114'0,"11"-10"-60"0,4-12 65 16,5-8-88-16,3-8-27 0,2-2-7 16,-7 3-4-16,-3 6-41 15,-16 7-11-15,-8 10-66 16,-10 6-90-16,-7 8-226 15</inkml:trace>
  <inkml:trace contextRef="#ctx0" brushRef="#br0" timeOffset="616.6">20281 1734 1423 0,'0'0'245'0,"46"-23"-232"0,-17 4 133 16,5-8-62-16,8-2-57 15,6-3-10-15,11-1 2 16,5-1-13-16,5 1-4 0,3 1-7 15,-1 2-17-15,-7 3-31 16,-13 7-43-16,-9 3 19 16,-14 6-31-16,-10 4-40 0,-8 2-109 31,-4 5-321-31</inkml:trace>
  <inkml:trace contextRef="#ctx0" brushRef="#br0" timeOffset="1532.45">21282 1470 1281 0,'26'82'41'0,"2"12"-28"15,-1 13 87-15,-1 11-42 31,0 4-38-31,2 5-1 0,-2 2-4 16,-2-6-11-16,-3-6-1 16,-3-12 17-16,0-12 8 15,-4-17-4-15,-2-15-1 16,-4-20 1-16,0-22 2 16,-4-19 0-16,-4-25-16 15,-4-24-7-15,-8-23-2 0,-8-20 4 0,-6-16-8 16,-6-13 6-16,-5-8-6 15,-5-1-1-15,2 3-15 16,1 4-10-16,5 11-3 16,8 8 13-16,4 16 17 15,12 10 2-15,2 14 3 16,8 12 1-16,8 13 1 0,6 12 7 0,6 13 11 16,6 11 5-16,4 8-5 15,5 18-7-15,5 14 3 16,8 16 1-16,5 15-7 15,7 13-12-15,4 13 0 0,9 9-1 32,8 8 1-32,7 3 2 0,1 2-4 15,7-6 6-15,-3-7-6 16,2-11 11-16,-3-11-2 16,-3-16 0-16,-5-14 1 15,-9-16 3-15,-7-17-2 0,-15-17 6 16,-11-16 6-16,-14-26-10 15,-14-21-3-15,-12-17-5 16,-10-17-10-16,-16-15 3 0,-8-11-2 16,-12-1-17-16,-7-7-9 15,-3 3 1-15,-2 4-16 16,3 6-33-16,5 13-41 0,10 14-41 16,11 17-110-16,15 20-301 15</inkml:trace>
  <inkml:trace contextRef="#ctx0" brushRef="#br0" timeOffset="2240.89">22746 1154 619 0,'16'48'469'15,"8"11"-458"-15,-4 15 46 16,11 15 112-16,-1 13-70 15,10 10-75-15,2 11-20 16,5 5 10-16,-3 4 24 0,2-3 6 16,-1-7-9-16,-5-7 4 0,0-13 5 15,-4-18-1-15,-7-17-5 16,1-17-15-16,-4-20-3 16,0-20-4-16,0-15-4 15,3-21-13-15,5-14-2 16,0-13 2-1,6-12 2-15,1-8 1 16,5-8-5-16,6-6 6 0,-1-5-6 16,-1-3 3-16,-4-1-1 15,-7 2 0-15,-9 2 1 16,-10 5 3-16,-12 6-6 16,-10 2 12-16,-16 5 7 15,-14 5-3-15,-17 5 3 0,-15 2 6 16,-11 3 2-16,-17 6 2 0,-5 3-6 15,-10 3-10-15,-3 8-5 16,-1 6 0-16,2 10-69 16,8 10-96-16,13 13-102 15,21 12-589-15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24:45.82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3530 10479 331 0,'0'0'56'0,"-32"-16"32"32,16 8-26-32,-4-1-29 0,0 0 6 0,1 0 14 15,-3-1 5 1,0-3-5-16,-4-1-10 0,0-1 3 15,-4-4-9 1,5 1-13-16,-5-2-3 0,0-1-5 0,4-2-6 16,0-2-1-16,-5-1 8 15,5-2-9 1,-4-3-5-16,0-2 2 16,-2 0 8-16,1-4 2 0,-3-4 32 15,-2-3-26-15,2-3-2 16,1-2-7-16,-5-5-6 15,6 0-5-15,2-4 4 16,0 0-6-16,9-2 5 16,-1-2-3-16,14-3 1 0,0 0-2 15,8-2-1 1,12-3-1-16,10 0 3 16,7 3-3-16,9 1 0 0,12 4-8 15,5-1-1-15,9 4 9 16,3 4 2-16,5 1 15 15,3 3-17-15,3 2 23 16,-7 2 7-16,1 6 16 16,-5 5-2-16,-11 0-5 15,-12 8-14-15,-10 4-4 0,-17 6-8 16,-9 7-12-16,-12 6-16 16,-13 5-32-16,-13 0-107 15,-10 2-199-15</inkml:trace>
  <inkml:trace contextRef="#ctx0" brushRef="#br0" timeOffset="801.95">2765 8281 293 0,'0'0'76'0,"0"0"24"0,0 0 9 15,0 0 40-15,34-13-77 16,-12 5-20-16,7 0 10 16,7 1-3-16,10-1-11 0,2 2-23 15,7 1-15-15,5 4-7 16,5-2-1 0,1 3-3-16,1 0 3 15,-1 4-1-15,-2 0 2 16,-5 1 9-16,-7 3 1 15,-9 2 8-15,-5 3-2 16,-6-1 1-16,-8 2 6 16,-6 4-4-16,-10 2 1 0,-2 3-4 15,-6 6-7-15,-6 5-5 16,-10 2-1-16,-6 4-10 0,0 3 3 16,-10 0 4-16,-2 2-3 15,1 2 6-15,-9 2-5 0,6 1 4 16,2 3-31-1,5 4-65-15,3 2-40 0,8 4-53 16,10-2-32-16,2 5-301 16</inkml:trace>
  <inkml:trace contextRef="#ctx0" brushRef="#br1" timeOffset="-211511.25">3009 8428 128 0,'28'-21'139'0,"2"0"-121"0,2 4-6 16,3 4 0-16,-1 3-3 15,4 3-3-15,2 1 1 16,-6 3 3-16,-1-2-4 16,-1 0 15-16,-10-1 30 15,-2-3 31 1,-10-3 19-16,-6-3-19 16,-4-1-25-16,-16-3-7 0,-4-4-1 15,-8 0-8-15,-8-2-10 16,-5 0-6-16,-7 4-8 15,0 0-3-15,-7 2-3 16,-1 4-7-16,4 6 1 16,5 5-7-16,5 4 3 0,18 4 1 0,18 11-2 15,22 12-4-15,22 11 4 16,31 8-1-16,19 11 6 16,19 8-2-16,8 9 29 15,0-1 23-15,-3-5 7 16,-17-2-7-16,-25-10 1 15,-29-8-25 1,-27-11-23-16,-26-12-15 0,-33-10-5 16,-23-11-35-16,-25-7-21 15,-15-13-9-15,-5-4-21 16,-4-3 41-16,4 3 39 16,11 2 21-16,19 5 1 15,21 8 2-15,17 5 24 16,23 8 4-16,22 10 15 0,24 11 34 0,23 8-13 15,15 7-36-15,17 10-7 16,13 4-7-16,-7 0-8 16,-3-3-9-16,-17-3 6 15,-19-8-4-15,-26-5-4 0,-26-8-11 16,-34-8-10-16,-21-7-55 16,-23-6-37-16,-13-5-52 0,-10-5-7 15,-3 0 22-15,7 1 90 16,14 5 73-16,11 6 44 15,21 5 58-15,23 8-17 16,26 9-8-16,26 8 43 16,25 10-27-16,29 9-40 0,17 8-36 31,19 4-8-31,9 4-12 0,4 1-3 16,-6-4 0-16,-16-8-6 15,-17-8-3-15,-23-11 3 16,-27-10-3-16,-30-12-4 15,-24-9-45-15,-31-11-5 0,-25-5 25 16,-17-7-27 0,-18-3 12-16,-6-2 20 0,-9 6 23 0,11 6 6 15,0 15 2-15,12 17 20 16,13 16-11-16,11 16-12 16,19 6-22-16,21-2-382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27:53.69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3991 4142 259 0,'0'0'75'0,"0"0"-25"0,0 0 10 15,-14-34-10-15,8 22-32 16,2 3-7 0,0 1-3-16,4 1 0 15,-2 2 15-15,2 1 27 16,2 3 27-16,4 0-3 16,2 1-4-16,4 5-23 15,6 7-6-15,-3 5 23 0,5 10-13 16,4 6 6-16,-2 7-9 15,-2 5-5-15,-2 3-9 0,0-1-9 16,-8 0-13-16,-3-3-12 16,-3-6 2-16,-10-4-9 15,-1-8-48-15,-5-5-51 16,-4-7-52-16,2-12-37 0,0-4-226 16</inkml:trace>
  <inkml:trace contextRef="#ctx0" brushRef="#br0" timeOffset="523.37">3881 4269 292 0,'0'0'386'0,"0"0"-300"0,0 0-3 15,-4 41-6-15,8-21-33 0,0 6-15 16,6 3-10-16,2 0 13 16,10 5 2-16,-2-1 12 15,8 3-3-15,5 0-2 16,-1-5 6-16,4-3-1 15,0-9 3-15,-6-5-9 16,-5-14-1-16,1-4-13 0,-6-13-13 16,-2-9-13-16,2-7 0 15,-6-5 4-15,0 1-7 16,-2 4 3-16,-3 3-3 0,-5 7-28 16,2 8-61-1,2 8-100-15,4 6-189 16</inkml:trace>
  <inkml:trace contextRef="#ctx0" brushRef="#br1" timeOffset="4192.92">6205 4170 502 0,'0'0'102'0,"0"0"2"16,0 0-4-16,0 0-14 16,0 0-18-16,0 0-3 15,0 0-16-15,32 0-22 16,-8 23-17-16,2 10 3 16,2 10 10-1,5 8 7-15,1 5 0 16,-4 1-1-16,-8-5-12 15,-6-4-13-15,-12-8-4 16,-4-10-5-16,-8-13-86 0,-6-12-92 16,2-9-136-16</inkml:trace>
  <inkml:trace contextRef="#ctx0" brushRef="#br1" timeOffset="4577.14">6150 4341 732 0,'0'0'119'15,"0"0"-11"1,42 40 22-16,-21-20-54 16,9 3-33-16,6 10-4 15,4 4 5-15,5 2-9 0,7 3-1 16,-6 0 13-16,-3-5-10 16,-3-8-8-16,-6-13-3 15,-8-16 5-15,-10-16-20 16,-6-24-13-16,-5-17-1 0,-3-12-28 15,-2-7 7-15,0-1-103 16,0 11-104-16,4 14-100 0</inkml:trace>
  <inkml:trace contextRef="#ctx0" brushRef="#br2" timeOffset="7720.1">9358 4147 438 0,'0'0'189'16,"0"0"-26"-1,-4-33-43-15,4 24-24 16,0 4-18-16,0-1-15 0,-4 2-10 16,4 1 1-16,0 2-3 15,0 1 2-15,4 1 7 16,4 12-15-16,6 5-32 16,0 10-7-16,7 11-4 15,3 10-2-15,2 9 3 0,0 4 2 16,-4 2 4-16,-4-4-2 0,-6-6-7 15,-4-12-1-15,-7-9-5 16,-2-13-36-16,-7-14-76 16,0-8-86-16,0-14-105 15,4-7-429-15</inkml:trace>
  <inkml:trace contextRef="#ctx0" brushRef="#br2" timeOffset="8199.16">9264 4334 684 0,'0'0'133'0,"0"0"-14"16,30 33-19-1,-12-13-29-15,2 8-24 16,6 6-2-16,6 7-7 16,1 1 2-16,5 0 13 15,-4-4-5-15,-2-5 8 16,-5-9-5-16,-3-10-10 0,-6-12-13 16,-2-11-19-16,-6-17-18 15,-2-11 9-15,-4-11-2 0,-2-10 2 16,-2-5 2-16,-4 1-17 15,0 2-26-15,-2 7-30 16,4 6-88-16,2 11-192 16</inkml:trace>
  <inkml:trace contextRef="#ctx0" brushRef="#br3" timeOffset="13150.17">11773 3941 296 0,'0'0'48'0,"0"0"38"16,0 0 12-16,-4-30-24 15,2 27 4-15,2 3 0 16,0 0-1-16,2 0 8 15,2 9-17 1,4 6-31-16,0 7-9 0,6 10 14 16,2 10-10-16,6 12-9 15,0 6-10-15,-1 9-4 16,5 2-6-16,-2-3-1 16,-2-4-1-16,-6-11 1 15,-6-14-5-15,-10-15-4 0,-2-19-81 16,-8-13-106-16,-2-19-117 15</inkml:trace>
  <inkml:trace contextRef="#ctx0" brushRef="#br3" timeOffset="13600.24">11708 4275 638 0,'0'0'84'0,"37"18"23"15,-13-3 2-15,0 3-21 16,0 5-29-16,4 5-13 16,2 6-17-16,1 7-16 0,3 2-4 15,-4 4 3-15,-4-5-2 16,0-6 9-16,-13-11 6 16,-1-8 0-16,-6-17-10 15,-6-11-5-15,0-18-8 0,-2-11 1 16,-2-14-2-16,-6-8 0 15,4-7-1 1,2 2 1-16,3 2-3 16,-3 4-34-16,4 9-77 15,0 9-76-15,7 11-100 0,3 8-315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33:06.05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5310 3753 712 0,'0'0'94'0,"0"0"-18"15,0 0 11-15,0 0-14 16,0 0-32-16,0 0-12 15,0 0-3-15,0 0-8 16,0 0-4-16,27 3-5 16,-25-7-3-16,2-4 10 0,0 2 25 15,4-2 9-15,0-2-5 0,-2 1-6 16,6-1-8-16,-2-1-5 16,4-1-6-16,2 2-7 15,0-3-5-15,2-2-5 16,-1 0 1-16,5-2-3 0,-2-2-3 15,2 0 3 1,0-1-1 0,2-2 0-16,2 2 1 0,-1-2-2 15,5 1 2-15,2-1-1 16,2 0 1-16,3 2-2 16,3 1 3-16,0 1-2 15,6 3 1-15,-3 0-1 0,5 1 0 16,4 4-2-16,3 1 3 15,1 1-4-15,3 1 1 0,3 3 0 16,-2 1 2-16,3 1 0 16,5-1-1-16,1 3 2 15,5 0-2-15,-3 0 3 16,5 5-2-16,-1 0 1 0,3 4 0 16,3 0-1-1,1 0 0-15,3 1 1 16,2 0-1-16,-1-1-1 15,1 0 2-15,3-4 0 16,-5 0-1-16,2-4 0 16,1-1 0-16,-1-1 2 15,3-1-2-15,1-1 0 0,-4-2 0 16,3-1-1-16,-1-1 0 0,-1-2 3 16,-1-2-3-16,0-2 2 15,-5-6-2-15,-5-1 2 16,-1-3-3-16,-5-3 4 15,1-4-3-15,-9-4 2 0,-1-4-1 16,-12-7-2-16,-9 0 0 16,-5-4-5-16,-12 0-55 0,-6 3-95 15,-2 8-176-15,-10 11-504 16</inkml:trace>
  <inkml:trace contextRef="#ctx0" brushRef="#br0" timeOffset="469.97">8821 2799 880 0,'0'0'51'0,"0"0"-23"31,0 0 1-31,0 0 61 16,0 0-10-16,0 0-37 15,0 0 0-15,0 0 12 16,30-38 1-16,-16 10-33 0,10-3-21 16,8-2 0-16,10-2-1 15,5 4 2-15,1 7-2 16,4 9-2-16,-3 7 6 0,-3 13 15 16,-4 19 0-16,-11 14-10 15,-7 15-8-15,-2 10-1 16,-14 9 1-16,-2 6-1 0,-8 1-1 15,0-4-1-15,-4-8-4 16,-6-7-41-16,2-8-100 16,8-10-96-1,4-5-370-15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2:45:11.35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10780 7354 898 0,'16'2'186'0,"4"-2"-189"15,0 0 7-15,-2 5 0 16,1 2-1-16,7 4-2 16,4 3 0-16,6 2-4 0,-2 4 3 31,9-1 0-31,-1 4 0 0,6 1 1 16,3 3-1-16,5 2 1 15,2 3-2-15,5 4 1 16,5 1 0-16,7 3 1 15,5 4 0-15,5 2 3 0,6 1-3 16,3 4-1-16,5 3-1 16,0 0-1-16,5 2-8 0,-1 3-8 15,0-1 1-15,8 2-12 16,-3-2-3-16,5 3 23 16,2 0 9-1,4-1 2-15,6 1 3 0,1 4 9 16,5 1 17-16,2 2 0 15,6 1-1-15,-2 5 0 0,4 1-5 0,0 1 1 16,-2 3-20-16,0 1-6 31,-2 1-5-31,0 0-4 16,0 2 2-16,0 1 8 0,-2 1-1 0,2 3 0 0,0 2 2 16,1 2 1-16,3 4 2 31,-2 1-1-31,2 2-4 0,4 2 1 15,-2 1-1-15,2 1 0 16,0 0-2-16,2-3 2 16,2-2-1-16,-2 1 2 15,4-6 1-15,0 0-2 0,2-3 5 16,-1-4 19-16,1 1 6 16,-4-3-1-16,-2 0-7 0,-2-2-1 15,0 2-5-15,-2-1-2 16,0 1-4-16,-9-2 1 15,-1-2-4-15,-10 3-4 0,-8-7-3 16,-6-1-1-16,-9-6-1 16,-7-3 0-16,-8-8-7 15,-7-7-4 1,-9-4 2-16,-5-6-4 16,-10-3-1-16,-5-6-14 15,-7-2-8-15,-6-1-28 16,-5 1-39-16,3 0-104 15,-2-1-216-15</inkml:trace>
  <inkml:trace contextRef="#ctx0" brushRef="#br0" timeOffset="1581.45">22265 13172 2 0,'0'0'10'0,"0"0"-11"0,0 0-10 0</inkml:trace>
  <inkml:trace contextRef="#ctx0" brushRef="#br0" timeOffset="1673.63">22140 13117 119 0,'0'0'28'0,"0"0"-30"15,0 0-41-15</inkml:trace>
  <inkml:trace contextRef="#ctx0" brushRef="#br0" timeOffset="1775.32">22069 13127 145 0,'0'0'140'16,"0"0"-59"-16,0 0-49 0,-38 27-16 15,32-22-14-15,-2 0-3 0,0-2-38 16,2 1-130-16</inkml:trace>
  <inkml:trace contextRef="#ctx0" brushRef="#br0" timeOffset="2106.07">22047 13125 443 0,'0'0'303'0,"37"-13"-197"0,-19 9 22 15,-4 0-16-15,-2-1-39 16,-6 0-24-16,-4 3-8 16,-2-1-16-16,-6 3-13 15,-6 0 5-15,-4 1 3 16,-5 6-8-16,-5 6-6 0,-2 4-1 16,-2 6-3-16,2 6 0 0,0 5 2 15,3 4 7-15,3 2 3 16,6 0-2-16,6-2 23 15,8-3-2-15,4-4-10 16,12-6 0-16,8-4-8 16,13-8 2-16,5-5-7 15,6-8-6-15,2-4-4 16,-3-11-2-16,-3-3-1 16,-8-6-32-16,-6-2-65 15,-7-1-64-15,-3 1-126 16,-4 4-244-16</inkml:trace>
  <inkml:trace contextRef="#ctx0" brushRef="#br0" timeOffset="2491.89">22543 13177 656 0,'0'0'151'0,"-33"-2"-58"16,11 8 25-16,-4 5-52 16,0 3-38-16,0 6-1 15,2 3-9-15,3 5-10 16,3 4-4-16,6 0-6 0,6-2 2 16,6-3-4-1,12-5-8-15,8-7-11 16,5-6 6-16,7-9 9 15,4-3 4-15,4-7 2 16,-11-8 2-16,-1-5 8 16,-6-3-6-16,-10-3 1 0,-6-2 0 15,-6-1-2-15,-4-1 3 16,-8 4-2-16,0 3-1 0,0 5 1 16,-2 7-2-16,4 5-8 15,3 7-67-15,-3 4-61 16,6 8-21-16,4 7-157 15</inkml:trace>
  <inkml:trace contextRef="#ctx0" brushRef="#br0" timeOffset="2845.61">22786 13251 829 0,'4'33'100'0,"2"0"-68"15,0-2 22-15,4 0 46 16,-7-4-32-16,1-5-11 16,0-4 2-16,0-5-8 15,-2-9-14-15,0-4 3 16,-2-5-41-16,0-9 3 0,0-4 15 15,-4-9-3-15,2 0-5 16,2-4-6-16,-2-1-1 0,2-1 1 16,4 1-5-16,6 3 0 15,-2 2-26-15,4 3-45 16,2 3-19-16,4 3-66 16,-2 5-42-1,2 3-31-15,4 2-121 16</inkml:trace>
  <inkml:trace contextRef="#ctx0" brushRef="#br0" timeOffset="3194.59">23181 13224 563 0,'0'0'218'0,"20"52"-171"15,-10-27 28-15,2-2 31 16,-4 0-21-16,0-3-20 15,-4-5-4-15,0-4-10 16,-4-7 1-16,0-3-11 0,0-4-51 31,-2-5 12-31,-4-4 5 0,2-2 6 16,0-4-3-16,2-1-2 16,0-4 0-16,2-1 0 15,6-2 4-15,4-2 0 16,1-3-3-16,7 1-6 0,2-1-1 15,2 5-1 1,4 0 0-16,-6 8-3 0,4 4-7 0,-1 8-30 16,1 5-23-16,0 1-55 15,-4 7-77-15,4 8-99 16,-6 2-424-16</inkml:trace>
  <inkml:trace contextRef="#ctx0" brushRef="#br0" timeOffset="3562.79">23606 13201 643 0,'0'0'57'0,"38"4"43"16,-10-4-33-16,1 0-10 15,7-5-1-15,0-4-20 0,-4-1 4 16,-3-1 5-16,-5-1-12 15,-6-2-9-15,-6 0-3 16,-4 0-15-16,-8 0-2 16,-6 1-1-16,-8 3-1 0,-6 4-2 15,-5 3 2-15,-5 3 0 16,-2 12-1-16,-2 5-1 0,0 9-4 16,3 8-1-16,3 8-9 15,6 4-26-15,6 3 0 16,6 2 3-16,8-4-2 15,2-5-4-15,10-3 11 0,4-7-13 16,8-11 19-16,6-7 17 16,3-9-21-1,3-7-60-15,6-10-71 16,-2-6-36-16</inkml:trace>
  <inkml:trace contextRef="#ctx0" brushRef="#br0" timeOffset="3863.54">24123 13188 764 0,'0'0'21'0,"-30"27"92"0,6-12-13 15,0 5-50-15,-4 2-2 16,2 7-20-1,1-1-9-15,5 4-11 16,2 0-1-16,4-2-3 16,10-1 3-16,4-4 3 15,4-4 4-15,10-3-9 0,6-5-2 16,8-5-3-16,-1-6-1 16,5-4 0-16,2-9 2 15,0-8-2-15,-3-2-3 0,-5-5-45 16,-6 0-72-16,2 0-110 15</inkml:trace>
  <inkml:trace contextRef="#ctx0" brushRef="#br0" timeOffset="4179.92">24385 12763 910 0,'0'39'27'15,"0"9"41"-15,0 13 25 16,2 9-47-16,0 8-29 15,0 8-11-15,0-1-4 0,2-1-8 16,-2-5 0-16,-4-12-37 0,2-15-57 16,-2-14 8-16,-4-15-34 15,-2-18-194-15</inkml:trace>
  <inkml:trace contextRef="#ctx0" brushRef="#br0" timeOffset="4396.18">24164 13060 440 0,'0'0'572'15,"0"0"-458"-15,0 0 102 16,48 19-100-16,-18-14-43 16,15-5-18-16,13-5-33 0,4-8-18 15,9-3-4-15,-1-4-1 0,1-1-32 16,-1 1-41-16,-15 1-33 15,-5 4-41-15,-10 4-129 16,-11 5-422-16</inkml:trace>
  <inkml:trace contextRef="#ctx0" brushRef="#br1" timeOffset="8641.2">19119 7785 672 0,'0'0'17'16,"0"0"-10"-16,0 0 22 15,-34 14 22-15,18-9-7 16,-6-2-8 0,0-1-8-16,-1-1-4 15,-7-1-3-15,0 0-10 16,-4-1-6-16,3 0-3 16,-5 1 2-16,-2 3-2 0,0 4-1 15,-7 3 0-15,-3 3 0 16,-2 2 0-16,-1 2 0 15,-5 1-1-15,0 3 1 0,-1 0 0 16,-1 3 0-16,-5-1-1 16,1 3 2-16,-2 2-3 0,-5 0 2 15,-1 4-1-15,-1 0 0 16,-3 2 1-16,-1 2-2 16,-1 2 1-16,-1 1 0 15,-2 6-1 1,-3 2-1-16,1 2 1 15,-5 7 1-15,3-2 0 16,-5 4 2-16,5-2-4 0,-2 2 1 16,-1-1 1-16,3 3 1 15,-7 1-1-15,7 4 1 16,-3 0-1-16,1 5 1 16,2 1-2-16,-1 0 1 0,1 5 0 15,-1-1 1-15,3 3 0 0,-3 1 1 16,3 2 1-16,-6 4 8 15,1 0-2-15,-1 5-3 16,3 1-2-16,-3 0 0 16,2 1-2-16,-1 2 2 15,1-4-5-15,3 0 2 0,-5 0-1 16,7-5 1-16,1-1-2 0,2-5 1 16,5-3-1-16,1-8-1 15,3-5-5-15,6-11-17 16,5-5-12-16,9-7-41 15,10-9-40-15,13-5-141 0</inkml:trace>
  <inkml:trace contextRef="#ctx0" brushRef="#br1" timeOffset="9504.75">22124 7403 805 0,'4'54'57'0,"2"4"-22"16,-4-4 26-16,0-6-12 16,-2-6-25-16,0-10-22 0,-2-8-9 15,-2-16-84-15,0-8-84 16,2-13-96-16,0-11-151 15</inkml:trace>
  <inkml:trace contextRef="#ctx0" brushRef="#br1" timeOffset="9673.76">22063 7009 672 0,'0'0'69'0,"0"0"-9"15,-4-30 40-15,2 20-41 16,0 2-42 0,-2 2-17-16,2 5-22 15,2 2-128-15,0 8-132 16</inkml:trace>
  <inkml:trace contextRef="#ctx0" brushRef="#br1" timeOffset="10075.02">22378 7225 85 0,'14'33'785'0,"-2"0"-776"15,0-5-5 1,-4-8 15-1,-4-5 37-15,0-11-14 0,-4-9-18 16,0-15-41-16,0-12 25 16,0-9-4-16,0-4-3 15,0-2-1-15,0 6-4 16,10 8-10-16,-2 13-15 16,6 13-5-16,4 11 35 0,4 15 7 0,3 14-2 15,1 14 6-15,2 7 11 16,0 6 7-16,0 5-11 15,-2-1-8-15,-3-6-10 16,-1-7 1-16,-4-14-1 16,-2-14-3-16,0-14-9 15,-4-12-43 1,2-15-65-16,2-6-61 16,1-5-200-16</inkml:trace>
  <inkml:trace contextRef="#ctx0" brushRef="#br1" timeOffset="10360">23131 7140 442 0,'0'0'93'16,"0"0"-19"-16,4-33 43 16,-16 33-49-16,-6 5 12 15,-1 10 11-15,-5 6-28 16,0 6-14-16,2 5-8 15,4 6-5-15,0 1-8 0,8 1-12 0,0-2-9 16,9-4-3-16,1-6-3 16,5-6 2-16,9-7-1 15,4-6-9-15,8-7-26 16,-4-3-11-16,8-9-10 16,0-6-20-16,-3-6-37 0,1-3-55 15,-2-6-173 1</inkml:trace>
  <inkml:trace contextRef="#ctx0" brushRef="#br1" timeOffset="10660.97">23314 7056 543 0,'0'0'156'0,"0"0"20"16,0 0-87-16,2 34-45 0,-10-10-2 15,-2 4-29-15,0 8-10 16,2 2-2-16,4 0-2 15,2-1-2-15,4-4 2 0,10-8 1 16,2-8 0-16,6-11 2 16,2-6-2-16,2-10 0 15,0-12-2 1,-3-5 0-16,-3-7 1 16,-2 0-5-16,-10-2 1 15,-6 2 3-15,-4 6 1 0,-6 0 0 16,-6 7-3-1,-2 4 0-15,-1 3 2 0,-1 3 0 16,2 3-55-16,2 4-109 16,4 2-95-16,6 2-237 0</inkml:trace>
  <inkml:trace contextRef="#ctx0" brushRef="#br1" timeOffset="11063.04">23821 7182 559 0,'0'0'18'0,"2"45"51"0,-2-27 68 16,0-5-48-16,-2-4-23 16,-2-3-14-16,-2-5-21 15,2-2-16-15,0-6 13 16,0-5 7-16,0-1 2 16,2-7-10-16,2-2-7 0,-2-4-2 15,2-2-1-15,0 0-1 16,4-1-6-16,2-2-4 0,0 2-5 15,6-1-1-15,-2 0 0 16,3 3-33-16,1 3-42 16,2 5-27-16,0 5-8 15,-2 5-30 1,4 6-61-16,-4 3-154 16</inkml:trace>
  <inkml:trace contextRef="#ctx0" brushRef="#br1" timeOffset="11679.04">24109 7194 688 0,'0'0'11'16,"14"28"6"-16,-11-26 64 15,-3-6-30-15,0-10-44 16,0-8-1-16,-3-6-2 0,-1-5 1 15,2 0 6-15,0-4 11 0,2 2-1 32,0 0 5-32,4 5-11 15,2 4-8-15,3 6-4 16,1 6-1-16,0 5-2 0,2 5-1 0,0 4-9 31,0 4-11-31,0 6-7 0,-2 4 7 16,0 2 7-16,0 0-1 0,0 1 6 15,-2-1 4-15,2-2 4 16,0-2 0-16,1-2 1 16,1-5 1-16,0-4-2 15,4-1-3-15,-2-9-3 16,2-2-3-16,4-6-10 0,-6 1 8 16,4-6 7-16,-4 1 1 0,-3-1 5 15,-3 1 1-15,-4 1-2 16,-4 5 0-16,-4 1 0 15,-8 6-4-15,1 6-22 0,-3 2-2 16,-2 1-8 0,0 11 20-16,2 5 16 0,0 6 0 15,2 4 3 1,4 2 11-16,4 3 20 16,2 1 7-16,0-3-2 15,10-2 3-15,-2-2-5 16,4-6-10-16,4-3-9 0,-2-6-9 15,4-6-9 1,-2-5-6-16,0 0 1 0,-4-12-44 16,-1-4-63-16,-1-2-68 0,-2-2-169 15</inkml:trace>
  <inkml:trace contextRef="#ctx0" brushRef="#br1" timeOffset="11963.83">24567 6857 547 0,'0'0'68'0,"-11"44"64"16,3-19-36-16,0 3-48 15,2 0 2-15,2 0 0 16,4-1-3-16,0-2-3 0,4-3-5 15,6-4-7-15,4-4-5 16,1-7-5-16,5-7-12 16,2 0-7-16,0-5-2 0,-4-5 0 15,0-3-4-15,-2 2-19 16,-10-1-66-16,2 1-52 16,-6-2-110-16,1 2-380 0</inkml:trace>
  <inkml:trace contextRef="#ctx0" brushRef="#br1" timeOffset="12226.84">24691 6321 706 0,'2'38'58'0,"2"13"57"0,2 10-27 16,5 12-33-16,-5 8-9 15,2 9-25-15,2 0-16 0,-2 2-3 16,-2-8-2-16,-2-11-3 16,-2-13-23-16,0-20-81 15,-2-16-90-15,0-17-134 16</inkml:trace>
  <inkml:trace contextRef="#ctx0" brushRef="#br1" timeOffset="12427.51">24577 6733 792 0,'0'0'148'0,"0"0"-5"16,46-34-44-16,-24 8-59 0,6-7-20 15,4-5-15-15,-1-1-5 16,1 4-23-16,-2 6-88 16,0 9-44-16,-6 12-77 15,-3 8-315-15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0:01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15458 12299 471 0,'0'0'144'0,"0"0"-40"16,0 0-10-16,0 0-25 16,0 0-19-16,-8 32-2 15,6-13-1-15,2 6-9 16,0 8-6-16,2 5-1 16,6 4-4-16,-4 0-9 0,0-1-3 0,4-7-10 15,-2-6-3-15,2-10 0 16,-2-11-6-16,4-7-53 15,0-7-126-15,3-8-120 16</inkml:trace>
  <inkml:trace contextRef="#ctx0" brushRef="#br0" timeOffset="284.89">15780 12272 750 0,'-10'43'87'16,"-2"8"-37"-16</inkml:trace>
  <inkml:trace contextRef="#ctx0" brushRef="#br0" timeOffset="1872.58">15802 12308 662 0,'0'0'100'0,"0"46"-5"16,-14-15-28-16,2 6-43 15,-6 9-12-15,-4 7-5 16,0 10-5-16,-2 4 2 16,1 0-3-16,-1 4 0 0,2-1 1 15,0-5-3-15,0-6 0 16,2-4-22-16,2-4-25 0,1-6-7 15,1-8-82-15,6-6-116 16,2-12-117-16</inkml:trace>
  <inkml:trace contextRef="#ctx0" brushRef="#br0" timeOffset="2643.44">15867 12719 201 0,'0'0'409'0,"0"0"-300"0,0 0 1 0,0 0-39 15,0 0-31-15,0 0 9 16,0 0 11-16,0 0 19 16,0 0-32-16,0 0-32 15,36-5-9-15,-18 0-1 16,0 5-2-16,-4 0 0 0,-1 10-1 16,-3 8-4-1,-4 5 1-15,-6 9 0 16,0 3 1-16,-6 2 0 15,-4 1 1-15,-1-1-1 16,-1-2 1-16,-2-1 0 16,4-6 0-16,2-3 13 0,0-7 11 15,4-1 14-15,2-5-1 16,2-3-9-16,6-6 4 0,4-2-18 16,4-1-14-16,4-1 0 15,1-4 1-15,-1-2-1 16,4 2 0-16,-2-4 0 15,-2 2-8-15,-2-1-52 0,-2-1-45 16,-4 3-54-16,2-2-127 16,-4 3-156-1</inkml:trace>
  <inkml:trace contextRef="#ctx0" brushRef="#br0" timeOffset="3075.4">16390 12676 580 0,'0'0'124'0,"0"0"7"16,0 0-36-16,0 0-60 0,-26 42 21 15,8-16 0-15,0 8-22 16,2 5-7-16,0 3-8 16,4 1 0-16,2-1 0 0,4-3-10 15,6-6-4-15,2-8 0 16,10-9-5-16,4-7-9 16,6-9-6-1,2-5 15-15,6-9 3 16,-1-4 3-16,1-3-4 15,-4-3 2-15,-6 0-4 0,-6-1 0 16,-6 3-2-16,-6 1-1 16,-4 2-3-16,-10 5 2 15,-4 0 2 1,-4 5 1-16,-6 2 4 0,0 1 2 0,-1 5-3 16,3 1-14-16,2 0-166 15,6 5-261-15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1T23:01:14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 7665 254 0,'-4'-3'121'0,"-2"-1"-56"16,2 0-4-16,0 0-46 15,0 1-6-15,-4-1-1 16,3 0 3-16,1 0 3 16,-2 0 11-16,4 2 2 15,-6-1-4-15,4-2-1 0,-2 0-2 16,2 3 5-16,0-5 0 0,0 2 7 15,4 3 12-15,-4-2 21 16,4 1 4-16,0 3 33 16,0 0 3-16,0 0 28 15,0 7-32-15,4 1-34 0,0 5-18 16,0 2-14-16,2 5-4 16,2 1-10-1,-4 1 0-15,2-2-4 16,-2-1-14-16,-2-4 1 15,-2-6-4-15,0-2-3 0,0-5-1 16,0-2-21-16,-4-10-8 16,4-1 19-16,-4-5 7 15,4 0 0-15,0-4 2 16,0 2 1-16,0-2 1 0,-4 2 4 16,4 0-2-16,0 1 1 15,0 3 0-15,0 1 2 16,0 2-3-16,0 0 1 0,4 0 2 15,-2 3-2-15,2-1 3 16,2 4 0-16,3 1 0 16,-1 1 0-16,2 2-2 0,2 0 2 15,-2 1-5-15,6 0 2 16,-6 0 0 0,6 2 0-16,-4 1 4 15,2-2-7-15,0-1 5 16,2 0-1-16,-5-6 4 15,3-2-1-15,-2-3-1 16,2-2-3-16,-8 0-3 0,-2-2 2 16,-2 1 2-16,-2 3-3 15,-2 0-2-15,-6 4 1 16,-2-1-1-16,-6 7 1 0,2 1-1 16,1 5 6-16,-5 5 0 15,6 7-1-15,0 2 3 16,2 6 2-16,6 0-1 0,0 1 7 15,4 1-2-15,4-5-9 16,0-5 0-16,6-4 2 16,2-7-3-16,2-6-2 0,2-1-1 15,-5-8-5-15,3-2-30 16,0-2-48-16,-2 0-75 16,-4 0-140-1,2 3-185-15</inkml:trace>
  <inkml:trace contextRef="#ctx0" brushRef="#br0" timeOffset="468.02">2314 7358 670 0,'0'0'158'0,"0"0"1"15,0 0-53-15,0 0-17 16,0 0-1-16,-32-10-22 15,20 21-20-15,-5 7-18 16,5 1-15-16,-2 4 0 16,4 4-6-16,4-2-3 0,6-3-2 15,0-4-7-15,4-4-23 16,6-8-11-16,2-6-7 16,4-1 13-16,1-11 13 0,5-7 16 15,-8-4 2-15,2-2-3 16,-2-5 5-16,-6-1-3 15,-2-2-6 1,-4-1-6-16,-2-2-26 16,-4 2-23-16,-4-3 1 0,0 3 16 15,-2 4 35-15,2 1 12 16,-4 8 31-16,2 5 65 16,6 4 9-16,-4 8 3 15,4 5-19-15,2 12-9 0,2 9-2 16,0 9-41-1,-2 10-18-15,6 7-13 16,0 5-1-16,4-2-10 16,-4 0-64-16,6-7-59 0,2-8-69 15,2-8-184-15,6-13-470 16</inkml:trace>
  <inkml:trace contextRef="#ctx0" brushRef="#br0" timeOffset="1217.12">2662 7358 635 0,'0'0'177'16,"22"-34"-26"-16,-10 15-5 15,-1 1-57-15,1 2-2 16,-4 3-16-16,4 0-11 16,-6 6-11-16,-2 1-7 0,0 4-7 15,-2 2-11-15,0 1-5 16,-2 9-1-16,0 3-18 0,-2 9 2 16,-2 6-2-16,4 5 2 15,-2 5 1-15,0 4 2 16,4 2-3-16,2 1 0 0,4 0-1 15,0-5-12-15,0-2-16 16,0-4-22-16,2-7-22 16,-2-6-18-1,0-5-42-15,2-8-91 16,-6-5-162-16</inkml:trace>
  <inkml:trace contextRef="#ctx0" brushRef="#br0" timeOffset="5125.75">4237 7723 29 0,'0'6'679'0,"4"3"-538"16,2-2-33-16,-2 1-7 15,0 3-24-15,4 0-31 16,-2 2-8-16,2-2-6 15,-2 3-11-15,0-4-9 16,0-2-9-16,-2-3-4 16,-4-2-1-16,0-3-18 0,0-2-46 15,-8-3 7-15,2-3-26 0,0-3 18 16,4 0 19-16,-6-3 17 16,4 0 18-16,2-3 12 15,0 0 5-15,2 0-4 16,-2-1 1-16,2-1 0 0,0 3 4 15,0 1 23-15,2 4 11 16,0 1 11-16,4 3-17 0,-2 2-2 16,2 4-11-16,2 1-9 15,4 0-10-15,-5 2 1 16,3 3-2-16,2-2 1 16,2-1-2-16,2-2 2 0,-4-3-2 15,4-6 0-15,4-6-1 16,-6-1 3-1,2-5-1-15,-3 0 1 16,1-2 2-16,-4 1 8 16,-4-1-1-16,-2 6-7 0,-4 1-4 15,-4 7-3-15,-4 2-1 16,-2 5-22-16,-7 4-8 16,5 7 9-16,-8 6 9 15,6 5 15-15,2 4 4 0,6 4 3 16,2 5 22-16,4 2 2 15,0-2 16-15,8-4-7 0,0-3-14 16,6-6-9-16,2-6-13 16,2-7 2-16,-1-7-4 15,-1-1-1-15,2-11-22 16,-6-1-26 0,-2-4-37-16,-2 2-103 15,-4 1-212-15</inkml:trace>
  <inkml:trace contextRef="#ctx0" brushRef="#br0" timeOffset="5611.78">4591 7396 597 0,'0'0'138'0,"0"0"-14"15,0 0-5-15,-36 17-12 16,24 1-63 0,4 3-17-16,-4 3-1 15,8 4 6-15,4-2 5 0,2-2-1 16,6-4-11-16,2-6-12 16,4-7-7-16,2-7-8 15,-2-7-16-15,3-9-19 16,-1-8 7-16,-4-6-12 15,-2-3-22-15,-2-1-6 0,-4-3 10 0,-4 2 32 16,0 2 24-16,-8 1 2 16,0 1 7-16,-4 3-4 15,0 2-1-15,-2 1 13 16,1 1 30-16,-1 3 20 16,-2-1 11-16,6 6-10 0,2 3-10 15,2 5-3-15,6 6-17 0,2 6 17 16,10 13 28-16,-2 7-56 15,8 8-9-15,2 9-2 16,1 2-7-16,-1 0-6 16,-2-5 0-16,0-5-22 15,-6-8-69-15,6-10-81 0,-6-9-205 32,6-6-449-32</inkml:trace>
  <inkml:trace contextRef="#ctx0" brushRef="#br0" timeOffset="6459.3">4847 7756 649 0,'0'0'142'15,"0"0"-56"-15,0 0-6 0,22-32-19 16,-12 17-6-16,-1-3 6 16,1-3-12-16,6-1 0 0,-2-5 2 15,2 1-4-15,0-1-16 16,-2 0-3-16,2 2-7 15,-4 3 2-15,-2 4-8 16,-2 3-4 0,0 5 7-16,-5 4 2 15,3 3-8-15,-2 4-8 16,-4 11-3-16,0 5 0 0,0 8-1 16,0 6 3-16,0 9-3 15,0 2 4-15,0 2-3 16,0 3-3-16,-4-3 5 15,4-3-6-15,0-4-8 0,0-5-27 16,-4-4-31-16,2-6-64 16,2-3-72-16,0-3-144 0</inkml:trace>
  <inkml:trace contextRef="#ctx0" brushRef="#br0" timeOffset="6745.5">4920 7921 687 0,'0'0'571'16,"0"0"-474"-16,0 0-36 15,22-30-15-15,-10 6-22 16,4-7-20-16,4-6-4 16,2-2 1-16,3-2-4 15,-3 3-20-15,0 6-23 0,0 3-21 16,-2 6-46-16,-6 6-120 0,-2 5-248 16</inkml:trace>
  <inkml:trace contextRef="#ctx0" brushRef="#br0" timeOffset="9951.89">6223 7761 801 0,'4'-5'201'0,"0"-3"-100"16,2-4-57-16,0-5-19 15,0-6-18 1,6-3-6-16,-2-5 2 16,2-2 1-16,0 1 10 15,6-1 16-15,-8 1 6 16,2 3 4-16,-1 4-5 0,-3 3-9 15,-2 3-13-15,2 8-10 16,-6 1 3-16,-2 3-6 16,2 6 4-16,-2 1 2 0,2 11 13 15,-2 2-6-15,0 9-5 16,2 6 5-16,0 7-3 16,2 4-2-16,0 2-3 15,0 1 1-15,2 1-3 0,-2-3-1 16,0-5-4-16,0-3 1 15,-2-5 0 1,-2-7-33-16,0-1-54 16,0-5-49-16,0 0-78 15,0 0-107-15,0-4-170 16</inkml:trace>
  <inkml:trace contextRef="#ctx0" brushRef="#br0" timeOffset="10369.33">6329 7836 910 0,'0'0'216'15,"25"-29"-114"-15,-7 3-39 16,0-9-42-16,4-7-22 16,-2-3-3-16,2 1-2 0,-2 3-30 15,-1 6 2-15,-7 8-1 16,2 9-18-16,-6 8-58 0,-2 6-56 16,-2 4-102-16</inkml:trace>
  <inkml:trace contextRef="#ctx0" brushRef="#br0" timeOffset="24180.68">3150 11573 996 0,'22'32'315'16,"0"1"-235"-16,0 1 25 0,-4-2-32 16,-2 1-36-1,-4-1-29-15,-2-7 0 0,-2-3-8 16,-3-5 3-16,-3-4-8 15,0-9-43-15,2-4-83 16,-4 0-189-16,4-9-413 0</inkml:trace>
  <inkml:trace contextRef="#ctx0" brushRef="#br0" timeOffset="24480.75">3375 11501 824 0,'0'0'159'0,"0"0"-45"16,20 39-1-16,-14-16-39 0,-6 5-28 15,4 6 7-15,-4 7-2 16,0 2-15-16,2 6-13 15,-2 4-12-15,2-1-3 16,-2 0-9-16,4-2-1 0,-2-3-34 16,0-8-34-16,0-5-37 15,5-8-31-15,-3-10-87 0,4-12-165 16</inkml:trace>
  <inkml:trace contextRef="#ctx0" brushRef="#br0" timeOffset="24964.8">3589 11854 841 0,'0'0'152'0,"14"41"-15"0,-2-15-25 15,0 6-29-15,2 1-33 16,0 3-11-16,2-4-3 15,2-2-16-15,-8-7-11 16,2-4-10-16,-5-6-4 16,-3-8-70-16,-4-5-102 0,0-7-214 15,0-7-185-15</inkml:trace>
  <inkml:trace contextRef="#ctx0" brushRef="#br0" timeOffset="25427.68">3667 11816 1170 0,'0'0'138'0,"0"0"-12"16,0 0-43-16,0 0-62 16,0 0-24-16,32-25 6 15,-20 11 0-15,3-2-4 16,3 4-5-16,0 4 10 15,2 5-4-15,-2 6 1 0,-2 5 1 16,-2 8-1-16,-2 2 5 16,-2 4 0-16,-6-1-3 15,0-1-4-15,-4-2 6 0,0-4-5 16,0-4 4-16,0-1-2 16,0-5-3-16,3-1 8 15,3-2-1 1,6-1 2-16,-2 0-3 15,6 0 3-15,2 2 9 16,-2 2 5-16,2 6 7 0,-4 2-8 16,-2 4-4-16,-2 6-11 15,-4 1-3-15,0 2 5 16,-6 2-10-16,0-2 5 16,-4-2-5-16,-2-2 2 0,-2-2-5 15,-4-3 2-15,-2 1-11 16,-2-1-65-16,2 3-36 0,-6 0-100 15,4 0-245-15</inkml:trace>
  <inkml:trace contextRef="#ctx0" brushRef="#br0" timeOffset="34821.97">5878 8832 235 0,'0'0'705'0,"10"28"-573"16,-2-9-25-16,-2 2-27 15,-3 0-38-15,5 1-30 16,-4-1-5-16,2 0-5 15,-4-3 1-15,2-4-6 0,-4-3-36 16,0-6-67-16,2-4-99 16,2-1-173-16</inkml:trace>
  <inkml:trace contextRef="#ctx0" brushRef="#br0" timeOffset="35085.08">6047 8799 685 0,'-4'36'188'0,"-6"6"-84"16,2 7 23-16,-4 2-52 0,-2 4-31 15,2-1-34-15,0-3-7 16,2-1-7-16,2-10-68 0,6-5-101 16,2-9-101-16,10-7-229 15</inkml:trace>
  <inkml:trace contextRef="#ctx0" brushRef="#br0" timeOffset="35339.17">6106 9065 779 0,'0'0'69'15,"0"53"-20"-15,0-21 68 16,2-3-34-16,-2 0-51 15,2-7-18-15,0-4-13 16,2-6 0-16,0-5-51 16,0-7-66-16,0-5-123 0,0-7-181 15</inkml:trace>
  <inkml:trace contextRef="#ctx0" brushRef="#br0" timeOffset="35686.97">6144 9036 912 0,'0'0'97'0,"36"-7"-10"0,-15 0 26 16,-1-2-49-16,4-2-51 15,0 1-12-15,0 4-2 16,-2 2 0-16,-6 4 5 16,-5 8-7-16,-7 8 2 15,-4 5-7-15,-2 3 7 0,-3 1 3 16,-7-1-1-16,2-1 7 0,2-5 7 15,2-4 12-15,6-4 7 16,2-5-5-16,8-1 9 16,4-4-21-16,7 0-9 15,1 0 9-15,4 0 5 16,-2 0-10-16,0 0 11 16,-10 5 4-1,-2 5-8-15,-6 4-5 0,-6 4-14 16,-4 1-6-16,-8 3 8 15,-8-1-11-15,-2-4-35 16,-8-4-59-16,0-6-99 16,5-7-266-16</inkml:trace>
  <inkml:trace contextRef="#ctx0" brushRef="#br0" timeOffset="36810.49">4312 8771 956 0,'6'9'154'0,"4"5"-20"15,0 4-28-15,2 2-44 0,-4 7-16 16,2 1-11-16,2 2 0 0,0 0-22 16,2-2-3-16,-6-5-9 15,-2-6-1-15,-2-3-24 16,0-8-36-16,0-4-45 15,0-2-66-15,-4-5-145 16,6-4-281-16</inkml:trace>
  <inkml:trace contextRef="#ctx0" brushRef="#br0" timeOffset="37111.06">4571 8664 1002 0,'2'36'49'0,"-2"11"1"0,0 7 30 15,-2 9-34-15,0 7-21 16,-6 5 16-16,4 0 5 0,0-1-17 15,2-5-11-15,0-4-15 16,0-11-2-16,2-6-7 16,0-9-56-16,-2-8-40 15,4-10-60-15,4-8-108 0,6-8-276 16</inkml:trace>
  <inkml:trace contextRef="#ctx0" brushRef="#br0" timeOffset="37528.28">4710 9201 743 0,'0'0'197'0,"0"0"-66"0,4-31 31 15,6 12-50-15,-2-2-60 16,3-5-29-16,5 1-7 16,0 3-17-1,0 3 7-15,0 10-6 16,-2 8 2-16,-4 9-3 16,-4 12-10-16,-4 8 0 15,-4 6 3-15,-4 7 5 16,-4 2 2-16,0 0 3 15,4 0 0-15,-2 1 0 0,6-2 24 16,2-3 23-16,6-5 15 0,4-3-5 16,10-6-8-16,2-8-17 15,4-7-11-15,7-9-7 16,1-1-12-16,6-6-3 0,-2-6-3 16,-3-4-9-16,-5-2-62 15,-4-1-48-15,-8 1-64 16,-2 2-204-16</inkml:trace>
  <inkml:trace contextRef="#ctx0" brushRef="#br0" timeOffset="42275.28">1961 8949 683 0,'0'0'132'0,"0"0"-40"0,0 0 20 16,0 0-27-16,0 0-31 31,4 28 6-31,1-19 7 0,-1 2 7 15,4 3-1-15,6-1-14 16,-2 6-12-16,6 0-11 16,0 5-8-16,4-1-5 15,4 5-11-15,-3-2 0 16,1 0-3-16,0 0-4 0,-2-5-4 16,-10-3-6-16,2-4-25 0,-10-7-43 15,-4-6-47-15,0-4-127 16,0-11-160-16</inkml:trace>
  <inkml:trace contextRef="#ctx0" brushRef="#br0" timeOffset="43091.32">2245 8845 775 0,'0'0'158'0,"0"0"-30"0,0 0-16 16,0 0-55-16,14 28-26 16,-11-10 0-16,1 3 6 0,0 10-4 15,2 3-1-15,6 6 0 16,-4 3-3-16,6 2-1 0,0 5 0 16,2 1-3-16,-2 2-15 15,6 1-5-15,-8 0-4 16,2 1 0-16,-1-4-1 15,-1-5-2 1,-4-5-16-16,0-9-31 16,-2-5-21-16,-2-11-32 0,-4-11-40 15,4-5-110 1,-4-13-185-16</inkml:trace>
  <inkml:trace contextRef="#ctx0" brushRef="#br0" timeOffset="43576.73">2431 9200 927 0,'0'0'81'16,"8"-32"18"-16,-4 10-31 16,4-1-55-16,0-1-10 15,2 4-1 1,2 3 1-16,-2 10-1 0,6 7 2 16,-8 6 3-16,2 12-3 15,-2 10-1-15,-4 5-2 16,0 6 0-16,0 3-1 15,-2 4 3-15,2-2 27 16,-1-1 29-16,3-3 11 0,0-6-11 16,4-5-8-16,0-6 1 0,2-6-6 15,4-8 5-15,2-3-6 16,-4-6-11-16,6-3-10 16,2-5-14-16,-7-4-4 15,5-2-6-15,-4 0 2 16,-2 2-9-16,-2 1-31 0,-4 1-27 31,-6 3-45-31,0 3-54 0,-2 0-85 16,0 4-137-16</inkml:trace>
  <inkml:trace contextRef="#ctx0" brushRef="#br0" timeOffset="44008.39">2791 8933 751 0,'0'0'162'0,"0"0"-28"0,0 0 6 15,-10 33-28-15,8-8-51 16,0 8-1-16,2 5 0 15,6 7-12-15,6 6-5 16,0 3-7-16,6 2-11 0,3-1-4 16,-1-7-2-16,2-9-7 31,0-7-8-31,0-10 3 0,0-13-8 16,0-9 3-16,-3-3-7 15,1-13 1-15,0-5 2 0,-6-4-3 16,-2-2 6-16,-6 4-3 15,-6-2 2-15,0 5-4 16,-6 3 4-16,-8 4-2 16,2 3-1-16,-8 5 2 0,-4 5-3 15,1 5 2-15,-5 5-32 16,2 8-41-16,2 1-53 16,10 3-113-16,0-1-156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https://www.scienceabc.com/wp-content/uploads/2016/05/Fotolia_23299310_Subscription_Monthly_M.jpg</a:t>
            </a:r>
          </a:p>
        </p:txBody>
      </p:sp>
    </p:spTree>
    <p:extLst>
      <p:ext uri="{BB962C8B-B14F-4D97-AF65-F5344CB8AC3E}">
        <p14:creationId xmlns:p14="http://schemas.microsoft.com/office/powerpoint/2010/main" val="18742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https://www.applicoinc.com/wp-content/uploads/2014/12/chicken-and-egg.jpg</a:t>
            </a:r>
          </a:p>
          <a:p>
            <a:r>
              <a:rPr lang="en-US" dirty="0"/>
              <a:t>https://cdn0.wideopenspaces.com/wp-content/uploads/2014/11/ftd-nimrodlion.jpg</a:t>
            </a:r>
          </a:p>
          <a:p>
            <a:r>
              <a:rPr lang="en-US" dirty="0"/>
              <a:t>https://cdn-images-1.medium.com/max/2600/1*9Z6W_yHevsq2jQZE9VK5rw.jpeg</a:t>
            </a:r>
          </a:p>
          <a:p>
            <a:r>
              <a:rPr lang="en-US" dirty="0"/>
              <a:t>https://i.redd.it/jc713jekk9901.jpg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https://media1.tenor.com/images/0a6182efc5ec93a6242b570f81394c0e/tenor.gif?itemid=11098164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customXml" Target="../ink/ink3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neighbor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Errors, Na</a:t>
            </a:r>
            <a:r>
              <a:rPr lang="en-US" dirty="0"/>
              <a:t>ï</a:t>
            </a:r>
            <a:r>
              <a:rPr lang="en" dirty="0"/>
              <a:t>ve Bayes, and Decision Trees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B650F8-F2D0-44EC-A872-BAB0C7C82894}"/>
                  </a:ext>
                </a:extLst>
              </p14:cNvPr>
              <p14:cNvContentPartPr/>
              <p14:nvPr/>
            </p14:nvContentPartPr>
            <p14:xfrm>
              <a:off x="4333320" y="2520720"/>
              <a:ext cx="3615480" cy="157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B650F8-F2D0-44EC-A872-BAB0C7C82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3960" y="2511360"/>
                <a:ext cx="3634200" cy="15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30194"/>
              </p:ext>
            </p:extLst>
          </p:nvPr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75335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171638.001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259082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498281.0015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Positive?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A55177-C532-4AED-89C3-4A5E144DFA99}"/>
                  </a:ext>
                </a:extLst>
              </p14:cNvPr>
              <p14:cNvContentPartPr/>
              <p14:nvPr/>
            </p14:nvContentPartPr>
            <p14:xfrm>
              <a:off x="806760" y="2900880"/>
              <a:ext cx="547920" cy="87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A55177-C532-4AED-89C3-4A5E144DFA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400" y="2891520"/>
                <a:ext cx="566640" cy="8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09735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Binning + Smoothing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GPA: 5 Bins - A, B, C, D, F</a:t>
            </a:r>
          </a:p>
          <a:p>
            <a:pPr marL="114297" indent="0">
              <a:buNone/>
            </a:pPr>
            <a:r>
              <a:rPr lang="en-US" dirty="0"/>
              <a:t>SAT: 2 Bins - &gt;600</a:t>
            </a:r>
          </a:p>
          <a:p>
            <a:pPr marL="114297" indent="0">
              <a:buNone/>
            </a:pPr>
            <a:r>
              <a:rPr lang="en-US" dirty="0"/>
              <a:t>ACT: 2 Bins - &gt;25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843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97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0962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7871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r>
              <a:rPr lang="en-US" i="1" dirty="0"/>
              <a:t>	=	1/7           *     1/4    *	      2/4	*  3/7	=       3/392 or 0.0077ish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8684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567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r>
              <a:rPr lang="en-US" i="1" dirty="0"/>
              <a:t>	=      3/8	     *     1/5	    *	4/5   *   4/7     =      6/175 or 0.034ish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6D4248-1A6E-4733-82C9-07FB9FECC8F5}"/>
                  </a:ext>
                </a:extLst>
              </p14:cNvPr>
              <p14:cNvContentPartPr/>
              <p14:nvPr/>
            </p14:nvContentPartPr>
            <p14:xfrm>
              <a:off x="7043760" y="3101040"/>
              <a:ext cx="833400" cy="55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6D4248-1A6E-4733-82C9-07FB9FECC8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4400" y="3091680"/>
                <a:ext cx="852120" cy="5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325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D961-176B-46BF-B7CE-6497772B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- Probabilities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C8FB6-A9ED-4A0A-A6DB-AAAB26268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The probability of tweet x of length D being of class y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) = p(y) * ∏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D</a:t>
            </a:r>
            <a:r>
              <a:rPr lang="en-US" dirty="0">
                <a:sym typeface="Wingdings" panose="05000000000000000000" pitchFamily="2" charset="2"/>
              </a:rPr>
              <a:t>(p(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|y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114297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We get some complicated, small numbers multiplication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Theoretically valid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We work with finite computing machines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Leads to </a:t>
            </a:r>
            <a:r>
              <a:rPr lang="en-US" i="1" dirty="0">
                <a:sym typeface="Wingdings" panose="05000000000000000000" pitchFamily="2" charset="2"/>
              </a:rPr>
              <a:t>underflow</a:t>
            </a:r>
          </a:p>
          <a:p>
            <a:pPr marL="114297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Let’s take the logarithm instead!</a:t>
            </a:r>
          </a:p>
          <a:p>
            <a:pPr marL="114297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634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AAAA-C5C8-4B7B-B341-D1A3A1C8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Logarithms (ln)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92ABA-6282-41AA-994B-9E9BDF41E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Logarithm math refresher:</a:t>
            </a:r>
          </a:p>
          <a:p>
            <a:pPr marL="114297" indent="0">
              <a:buNone/>
            </a:pPr>
            <a:r>
              <a:rPr lang="en-US" dirty="0"/>
              <a:t>	 - ln(</a:t>
            </a:r>
            <a:r>
              <a:rPr lang="en-US" i="1" dirty="0"/>
              <a:t>ab</a:t>
            </a:r>
            <a:r>
              <a:rPr lang="en-US" dirty="0"/>
              <a:t>) = ln(</a:t>
            </a:r>
            <a:r>
              <a:rPr lang="en-US" i="1" dirty="0"/>
              <a:t>a</a:t>
            </a:r>
            <a:r>
              <a:rPr lang="en-US" dirty="0"/>
              <a:t>) + ln(</a:t>
            </a:r>
            <a:r>
              <a:rPr lang="en-US" i="1" dirty="0"/>
              <a:t>b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	 - ln(</a:t>
            </a:r>
            <a:r>
              <a:rPr lang="en-US" i="1" dirty="0"/>
              <a:t>x</a:t>
            </a:r>
            <a:r>
              <a:rPr lang="en-US" dirty="0"/>
              <a:t>) is monotonically increasing, so argmax() is still valid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ln(p(c)) +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D</a:t>
            </a:r>
            <a:r>
              <a:rPr lang="en-US" dirty="0">
                <a:sym typeface="Wingdings" panose="05000000000000000000" pitchFamily="2" charset="2"/>
              </a:rPr>
              <a:t>ln(p(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|c</a:t>
            </a:r>
            <a:r>
              <a:rPr lang="en-US" dirty="0">
                <a:sym typeface="Wingdings" panose="05000000000000000000" pitchFamily="2" charset="2"/>
              </a:rPr>
              <a:t>))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4ADA3A-D6B1-4D27-9406-28F275953C2C}"/>
                  </a:ext>
                </a:extLst>
              </p14:cNvPr>
              <p14:cNvContentPartPr/>
              <p14:nvPr/>
            </p14:nvContentPartPr>
            <p14:xfrm>
              <a:off x="2125800" y="2131200"/>
              <a:ext cx="2256480" cy="88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4ADA3A-D6B1-4D27-9406-28F275953C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6440" y="2121840"/>
                <a:ext cx="2275200" cy="9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4118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4C2EF-670C-4362-8E29-58861CAB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77870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/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scale = max(x</a:t>
            </a:r>
            <a:r>
              <a:rPr lang="en-US" baseline="-25000" dirty="0"/>
              <a:t>i</a:t>
            </a:r>
            <a:r>
              <a:rPr lang="en-US" dirty="0"/>
              <a:t>) – min(x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min(x</a:t>
            </a:r>
            <a:r>
              <a:rPr lang="en-US" baseline="-25000" dirty="0"/>
              <a:t>i</a:t>
            </a:r>
            <a:r>
              <a:rPr lang="en-US" dirty="0"/>
              <a:t>)) / scale</a:t>
            </a:r>
          </a:p>
        </p:txBody>
      </p:sp>
    </p:spTree>
    <p:extLst>
      <p:ext uri="{BB962C8B-B14F-4D97-AF65-F5344CB8AC3E}">
        <p14:creationId xmlns:p14="http://schemas.microsoft.com/office/powerpoint/2010/main" val="6686750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36CD-E15A-42E2-B89B-16458009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C15FC-277F-4784-8351-B60261AC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Think back to your very first days of programming…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ask you to have a program take in two pieces of information:</a:t>
            </a:r>
          </a:p>
          <a:p>
            <a:pPr marL="0" indent="0">
              <a:buNone/>
            </a:pPr>
            <a:r>
              <a:rPr lang="en-US" dirty="0"/>
              <a:t>	 - sun</a:t>
            </a:r>
          </a:p>
          <a:p>
            <a:pPr marL="0" indent="0">
              <a:buNone/>
            </a:pPr>
            <a:r>
              <a:rPr lang="en-US" dirty="0"/>
              <a:t>	 - wind</a:t>
            </a:r>
          </a:p>
          <a:p>
            <a:pPr marL="0" indent="0">
              <a:buNone/>
            </a:pPr>
            <a:r>
              <a:rPr lang="en-US" dirty="0"/>
              <a:t>And output whether or not I am going to play tennis.</a:t>
            </a:r>
          </a:p>
          <a:p>
            <a:pPr marL="0" indent="0">
              <a:buNone/>
            </a:pPr>
            <a:r>
              <a:rPr lang="en-US" dirty="0"/>
              <a:t>	 - Only if it’s sunny and not too windy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this program look like?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3EA064-8ED9-4AA1-A1B7-3F56E54F5A99}"/>
                  </a:ext>
                </a:extLst>
              </p14:cNvPr>
              <p14:cNvContentPartPr/>
              <p14:nvPr/>
            </p14:nvContentPartPr>
            <p14:xfrm>
              <a:off x="5781600" y="3439800"/>
              <a:ext cx="2950200" cy="113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3EA064-8ED9-4AA1-A1B7-3F56E54F5A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2240" y="3430440"/>
                <a:ext cx="2968920" cy="11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532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9600-CFDE-4D77-95B3-3F8CFC3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Tennis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6FDB-0DD2-447D-8622-7105B6292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this visualization of my data</a:t>
            </a:r>
          </a:p>
          <a:p>
            <a:pPr marL="0" indent="0">
              <a:buNone/>
            </a:pPr>
            <a:r>
              <a:rPr lang="en-US" dirty="0"/>
              <a:t>And our model of a predictor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the decision boundary look</a:t>
            </a:r>
          </a:p>
          <a:p>
            <a:pPr marL="0" indent="0">
              <a:buNone/>
            </a:pPr>
            <a:r>
              <a:rPr lang="en-US" dirty="0"/>
              <a:t>like here?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8DDA4-7F7F-474F-BD0C-21894900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18" y="1325499"/>
            <a:ext cx="3323832" cy="3350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04B1E-E09F-4989-B32B-701A5DC649C8}"/>
                  </a:ext>
                </a:extLst>
              </p14:cNvPr>
              <p14:cNvContentPartPr/>
              <p14:nvPr/>
            </p14:nvContentPartPr>
            <p14:xfrm>
              <a:off x="3719520" y="1691280"/>
              <a:ext cx="3302280" cy="139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04B1E-E09F-4989-B32B-701A5DC64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160" y="1681920"/>
                <a:ext cx="3321000" cy="14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7820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A00A-9813-401A-82CA-34E6D1FA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Decision Making - 201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EFB-9BDB-4F40-AFE6-44D9C794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back to your very second days of programming (i.e. data structures)…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might we represent a series of nested if/else statements?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B671A2-EFBB-4501-B46C-6258E1AC95B3}"/>
                  </a:ext>
                </a:extLst>
              </p14:cNvPr>
              <p14:cNvContentPartPr/>
              <p14:nvPr/>
            </p14:nvContentPartPr>
            <p14:xfrm>
              <a:off x="3200040" y="1870200"/>
              <a:ext cx="2358720" cy="159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B671A2-EFBB-4501-B46C-6258E1AC95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0680" y="1860840"/>
                <a:ext cx="2377440" cy="16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6C912C-4FE1-4A70-A682-9D57945B8EE9}"/>
                  </a:ext>
                </a:extLst>
              </p14:cNvPr>
              <p14:cNvContentPartPr/>
              <p14:nvPr/>
            </p14:nvContentPartPr>
            <p14:xfrm>
              <a:off x="1520280" y="3013560"/>
              <a:ext cx="4532040" cy="180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6C912C-4FE1-4A70-A682-9D57945B8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0920" y="3004200"/>
                <a:ext cx="4550760" cy="18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5727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8348-C4F3-4B49-829B-96B8CB7C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9BBB-99F4-481B-9EA1-42072938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Creating nonlinear decision boundaries via the </a:t>
            </a:r>
            <a:r>
              <a:rPr lang="en-US" i="1" dirty="0"/>
              <a:t>union</a:t>
            </a:r>
            <a:r>
              <a:rPr lang="en-US" dirty="0"/>
              <a:t> of multiple linear decision boundaries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the basis of a lot of more complex algorithms – </a:t>
            </a:r>
            <a:r>
              <a:rPr lang="en-US" i="1" dirty="0"/>
              <a:t>Stay 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my Decision Tree for this dataset?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87F2F6-B8F6-4917-9102-894FE79D2F0F}"/>
                  </a:ext>
                </a:extLst>
              </p14:cNvPr>
              <p14:cNvContentPartPr/>
              <p14:nvPr/>
            </p14:nvContentPartPr>
            <p14:xfrm>
              <a:off x="531360" y="1549800"/>
              <a:ext cx="7405920" cy="342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87F2F6-B8F6-4917-9102-894FE79D2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000" y="1540440"/>
                <a:ext cx="7424640" cy="34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8508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happens if I split on Y first?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E0CB96-D7CE-4946-8E90-FCB623ECEA45}"/>
                  </a:ext>
                </a:extLst>
              </p14:cNvPr>
              <p14:cNvContentPartPr/>
              <p14:nvPr/>
            </p14:nvContentPartPr>
            <p14:xfrm>
              <a:off x="4849200" y="1970640"/>
              <a:ext cx="3440520" cy="2329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E0CB96-D7CE-4946-8E90-FCB623ECEA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9840" y="1961280"/>
                <a:ext cx="3459240" cy="23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021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B273-B86D-4891-8A58-4FA3DD7C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Adding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1754-0E7F-4979-AC90-B953B7CD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decide the order of our splits?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decide the location of splits?</a:t>
            </a:r>
          </a:p>
          <a:p>
            <a:pPr marL="0" indent="0">
              <a:buNone/>
            </a:pPr>
            <a:r>
              <a:rPr lang="en-US" dirty="0"/>
              <a:t>	With continuous variables?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know we’re done?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95ED-2C49-48CC-81E6-5A8F426D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88" y="1396553"/>
            <a:ext cx="3140563" cy="32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1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FFB3-27AC-47A8-AAC6-EA5A8DD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Choosing </a:t>
            </a:r>
            <a:r>
              <a:rPr lang="en-US"/>
              <a:t>your Split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D57F-DE19-422A-A831-A779C723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Simplifying our problem space – binary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047BB0-55DE-4CCA-B955-D9845F8DE5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05646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94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FFB3-27AC-47A8-AAC6-EA5A8DD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Choosing </a:t>
            </a:r>
            <a:r>
              <a:rPr lang="en-US"/>
              <a:t>your Split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D57F-DE19-422A-A831-A779C723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feature should I split on first?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047BB0-55DE-4CCA-B955-D9845F8DE5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05646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4034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FFB3-27AC-47A8-AAC6-EA5A8DD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Choosing </a:t>
            </a:r>
            <a:r>
              <a:rPr lang="en-US"/>
              <a:t>your Split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D57F-DE19-422A-A831-A779C723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feature should I split on first?</a:t>
            </a:r>
          </a:p>
          <a:p>
            <a:pPr marL="0" indent="0">
              <a:buNone/>
            </a:pPr>
            <a:r>
              <a:rPr lang="en-US" dirty="0"/>
              <a:t>What is my entire tree?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047BB0-55DE-4CCA-B955-D9845F8DE5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05646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7B949C-CE8D-4408-8DAB-9CDB107BA726}"/>
                  </a:ext>
                </a:extLst>
              </p14:cNvPr>
              <p14:cNvContentPartPr/>
              <p14:nvPr/>
            </p14:nvContentPartPr>
            <p14:xfrm>
              <a:off x="3160800" y="3351960"/>
              <a:ext cx="1639440" cy="167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7B949C-CE8D-4408-8DAB-9CDB107BA7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1440" y="3342600"/>
                <a:ext cx="1658160" cy="16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05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15670"/>
              </p:ext>
            </p:extLst>
          </p:nvPr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929031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892454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0.103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0.416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0.179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0.141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0.274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D58B3D-2618-4FA4-BB1B-36D5702F4DC6}"/>
                  </a:ext>
                </a:extLst>
              </p14:cNvPr>
              <p14:cNvContentPartPr/>
              <p14:nvPr/>
            </p14:nvContentPartPr>
            <p14:xfrm>
              <a:off x="1395720" y="1406880"/>
              <a:ext cx="2943720" cy="28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D58B3D-2618-4FA4-BB1B-36D5702F4D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360" y="1397520"/>
                <a:ext cx="2962440" cy="3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355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A73E-22EC-4867-9B47-A5E7CBD8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Finding the Best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A110-8602-46FF-956F-134FBBB7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need to find the split that gives us the best arrangement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find the split that creates the most order from our chaos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ED56F-8A2F-4A76-A828-0445C6E45D9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242072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18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</p:txBody>
      </p:sp>
    </p:spTree>
    <p:extLst>
      <p:ext uri="{BB962C8B-B14F-4D97-AF65-F5344CB8AC3E}">
        <p14:creationId xmlns:p14="http://schemas.microsoft.com/office/powerpoint/2010/main" val="28732897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∑</a:t>
            </a:r>
            <a:r>
              <a:rPr lang="en-US" baseline="-25000" dirty="0"/>
              <a:t>c=1…n</a:t>
            </a:r>
            <a:r>
              <a:rPr lang="en-US" dirty="0"/>
              <a:t> 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0005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binary case…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</p:txBody>
      </p:sp>
    </p:spTree>
    <p:extLst>
      <p:ext uri="{BB962C8B-B14F-4D97-AF65-F5344CB8AC3E}">
        <p14:creationId xmlns:p14="http://schemas.microsoft.com/office/powerpoint/2010/main" val="35102869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r>
              <a:rPr lang="en-US" dirty="0"/>
              <a:t>Entropy = 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r>
              <a:rPr lang="en-US" dirty="0"/>
              <a:t>In the binary case…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at p = 1? p = 0? p = 0.5?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72AE4A-3440-4C3C-A3C3-43402E7A4E1E}"/>
                  </a:ext>
                </a:extLst>
              </p14:cNvPr>
              <p14:cNvContentPartPr/>
              <p14:nvPr/>
            </p14:nvContentPartPr>
            <p14:xfrm>
              <a:off x="348120" y="852480"/>
              <a:ext cx="8013240" cy="342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72AE4A-3440-4C3C-A3C3-43402E7A4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760" y="843120"/>
                <a:ext cx="8031960" cy="34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6166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r>
              <a:rPr lang="en-US" dirty="0"/>
              <a:t>Entropy = 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r>
              <a:rPr lang="en-US" dirty="0"/>
              <a:t>In the binary case…</a:t>
            </a:r>
          </a:p>
          <a:p>
            <a:pPr marL="0" indent="0">
              <a:buNone/>
            </a:pPr>
            <a:r>
              <a:rPr lang="en-US" dirty="0"/>
              <a:t>Entropy = -p * log</a:t>
            </a:r>
            <a:r>
              <a:rPr lang="en-US" baseline="-25000" dirty="0"/>
              <a:t>2</a:t>
            </a:r>
            <a:r>
              <a:rPr lang="en-US" dirty="0"/>
              <a:t>(p) – (1-p) * log</a:t>
            </a:r>
            <a:r>
              <a:rPr lang="en-US" baseline="-25000" dirty="0"/>
              <a:t>2</a:t>
            </a:r>
            <a:r>
              <a:rPr lang="en-US" dirty="0"/>
              <a:t>(1-p)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at p = 1? p = 0? p = 0.5?</a:t>
            </a:r>
          </a:p>
          <a:p>
            <a:pPr marL="0" indent="0">
              <a:buNone/>
            </a:pPr>
            <a:r>
              <a:rPr lang="en-US" dirty="0"/>
              <a:t>Minimum – perfect isolation of one class, Entropy = 0</a:t>
            </a:r>
          </a:p>
          <a:p>
            <a:pPr marL="0" indent="0">
              <a:buNone/>
            </a:pPr>
            <a:r>
              <a:rPr lang="en-US" dirty="0"/>
              <a:t>Maximum – perfect split of data, Entropy = 1</a:t>
            </a:r>
          </a:p>
        </p:txBody>
      </p:sp>
    </p:spTree>
    <p:extLst>
      <p:ext uri="{BB962C8B-B14F-4D97-AF65-F5344CB8AC3E}">
        <p14:creationId xmlns:p14="http://schemas.microsoft.com/office/powerpoint/2010/main" val="9442336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C14-0DAD-469B-BA4F-85072F6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-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DB57-3074-42F0-9B50-F2C761807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measure of the impurity / messiness / chaos of a set of examples</a:t>
            </a:r>
          </a:p>
          <a:p>
            <a:pPr marL="0" indent="0">
              <a:buNone/>
            </a:pPr>
            <a:r>
              <a:rPr lang="en-US" dirty="0"/>
              <a:t>Entropy = ∑</a:t>
            </a:r>
            <a:r>
              <a:rPr lang="en-US" baseline="-25000" dirty="0"/>
              <a:t>c=1…n</a:t>
            </a:r>
            <a:r>
              <a:rPr lang="en-US" dirty="0"/>
              <a:t> [-p</a:t>
            </a:r>
            <a:r>
              <a:rPr lang="en-US" baseline="-25000" dirty="0"/>
              <a:t>c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C for each possible class</a:t>
            </a:r>
          </a:p>
          <a:p>
            <a:pPr marL="0" indent="0">
              <a:buNone/>
            </a:pPr>
            <a:r>
              <a:rPr lang="en-US" dirty="0"/>
              <a:t>In the general case… (3 class case)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baseline="-25000" dirty="0"/>
              <a:t>c</a:t>
            </a:r>
            <a:r>
              <a:rPr lang="en-US" dirty="0"/>
              <a:t> = .33 for all c				P = {1,0,0}</a:t>
            </a:r>
          </a:p>
          <a:p>
            <a:pPr marL="0" indent="0">
              <a:buNone/>
            </a:pPr>
            <a:r>
              <a:rPr lang="en-US" dirty="0"/>
              <a:t>Entropy is maximized (~ 1.56)		Entropy is 0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= .4 P</a:t>
            </a:r>
            <a:r>
              <a:rPr lang="en-US" baseline="-25000" dirty="0"/>
              <a:t>2</a:t>
            </a:r>
            <a:r>
              <a:rPr lang="en-US" dirty="0"/>
              <a:t> = .4 P</a:t>
            </a:r>
            <a:r>
              <a:rPr lang="en-US" baseline="-25000" dirty="0"/>
              <a:t>3</a:t>
            </a:r>
            <a:r>
              <a:rPr lang="en-US" dirty="0"/>
              <a:t> = .2</a:t>
            </a:r>
          </a:p>
          <a:p>
            <a:pPr marL="0" indent="0">
              <a:buNone/>
            </a:pPr>
            <a:r>
              <a:rPr lang="en-US" dirty="0"/>
              <a:t>Entropy is reduced (~1.52)</a:t>
            </a:r>
          </a:p>
        </p:txBody>
      </p:sp>
    </p:spTree>
    <p:extLst>
      <p:ext uri="{BB962C8B-B14F-4D97-AF65-F5344CB8AC3E}">
        <p14:creationId xmlns:p14="http://schemas.microsoft.com/office/powerpoint/2010/main" val="3382741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A1B6-C044-4092-B48A-08CBDD52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Entropy of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2DFF-1BC2-4BB3-9AB6-C1ED4F29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Entropy of our root node?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10767-998F-4B42-923A-C7DEDFED790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76425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4197FA-8991-49C9-BCE8-D19E5E8A8BC2}"/>
                  </a:ext>
                </a:extLst>
              </p14:cNvPr>
              <p14:cNvContentPartPr/>
              <p14:nvPr/>
            </p14:nvContentPartPr>
            <p14:xfrm>
              <a:off x="4139640" y="3393360"/>
              <a:ext cx="762120" cy="56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4197FA-8991-49C9-BCE8-D19E5E8A8B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0280" y="3384000"/>
                <a:ext cx="780840" cy="5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5626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A1B6-C044-4092-B48A-08CBDD52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Entropy of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2DFF-1BC2-4BB3-9AB6-C1ED4F29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Entropy of our root node?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-.5 * log</a:t>
            </a:r>
            <a:r>
              <a:rPr lang="en-US" baseline="-25000" dirty="0"/>
              <a:t>2</a:t>
            </a:r>
            <a:r>
              <a:rPr lang="en-US" dirty="0"/>
              <a:t>(.5) - .5 * log</a:t>
            </a:r>
            <a:r>
              <a:rPr lang="en-US" baseline="-25000" dirty="0"/>
              <a:t>2</a:t>
            </a:r>
            <a:r>
              <a:rPr lang="en-US" dirty="0"/>
              <a:t>(.5) = 1</a:t>
            </a:r>
          </a:p>
          <a:p>
            <a:pPr marL="0" indent="0">
              <a:buNone/>
            </a:pPr>
            <a:r>
              <a:rPr lang="en-US" dirty="0"/>
              <a:t>Maximum Entropy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10767-998F-4B42-923A-C7DEDFED790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678920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7188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A1B6-C044-4092-B48A-08CBDD52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Entropy of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2DFF-1BC2-4BB3-9AB6-C1ED4F29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pick our split?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Choose the feature that reduces our entropy the most!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10767-998F-4B42-923A-C7DEDFED790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613078"/>
          <a:ext cx="6096000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44916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17094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363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57565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Test 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Cancer?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264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29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535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20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College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074288"/>
              </p:ext>
            </p:extLst>
          </p:nvPr>
        </p:nvGraphicFramePr>
        <p:xfrm>
          <a:off x="1524000" y="1748155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732332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Graduated?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3.2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3.0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2.0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2.2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2840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</p:txBody>
      </p:sp>
    </p:spTree>
    <p:extLst>
      <p:ext uri="{BB962C8B-B14F-4D97-AF65-F5344CB8AC3E}">
        <p14:creationId xmlns:p14="http://schemas.microsoft.com/office/powerpoint/2010/main" val="14105204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6543414" y="2894051"/>
            <a:ext cx="1971937" cy="19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94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better to split evenly, or finely?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6543414" y="2894051"/>
            <a:ext cx="1971937" cy="1975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2281BA-1B93-45A0-A5E8-0899A564E597}"/>
                  </a:ext>
                </a:extLst>
              </p14:cNvPr>
              <p14:cNvContentPartPr/>
              <p14:nvPr/>
            </p14:nvContentPartPr>
            <p14:xfrm>
              <a:off x="6603840" y="2631600"/>
              <a:ext cx="1921320" cy="228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2281BA-1B93-45A0-A5E8-0899A564E5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4480" y="2622240"/>
                <a:ext cx="1940040" cy="23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7451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makes for a good split?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6543414" y="2894051"/>
            <a:ext cx="1971937" cy="19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53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FE2-323C-4C57-8373-890832C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– Minimizing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DB76-ACFD-442D-90E1-027E82A8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creating a split to minimize the entropy of our set…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really, we’re creating </a:t>
            </a:r>
            <a:r>
              <a:rPr lang="en-US" i="1" dirty="0"/>
              <a:t>two</a:t>
            </a:r>
            <a:r>
              <a:rPr lang="en-US" dirty="0"/>
              <a:t> sets, each with their own entropy, but a smaller number of samples in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par</a:t>
            </a:r>
            <a:r>
              <a:rPr lang="en-US" dirty="0"/>
              <a:t> = Data found in Parent Node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left</a:t>
            </a:r>
            <a:r>
              <a:rPr lang="en-US" dirty="0"/>
              <a:t> = Data found in Left Node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right</a:t>
            </a:r>
            <a:r>
              <a:rPr lang="en-US" dirty="0"/>
              <a:t> = Data found in Right Node</a:t>
            </a:r>
          </a:p>
          <a:p>
            <a:pPr marL="0" indent="0">
              <a:buNone/>
            </a:pPr>
            <a:r>
              <a:rPr lang="en-US" dirty="0"/>
              <a:t>I() = Impurity function (entropy)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feature for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1DC36-0E55-4B7F-986D-9D3D3B1CF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8" b="7936"/>
          <a:stretch/>
        </p:blipFill>
        <p:spPr>
          <a:xfrm>
            <a:off x="6543414" y="2894051"/>
            <a:ext cx="1971937" cy="1975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3BBD85-C677-4FE6-95C2-E66E3E9FEEBD}"/>
                  </a:ext>
                </a:extLst>
              </p14:cNvPr>
              <p14:cNvContentPartPr/>
              <p14:nvPr/>
            </p14:nvContentPartPr>
            <p14:xfrm>
              <a:off x="7301160" y="359280"/>
              <a:ext cx="1304640" cy="76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3BBD85-C677-4FE6-95C2-E66E3E9FEE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1800" y="349920"/>
                <a:ext cx="132336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4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Housing Market?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50931"/>
              </p:ext>
            </p:extLst>
          </p:nvPr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81953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250047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#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Bedrms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Acres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Sq. Ft.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Radon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 Build?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02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58D-6B21-4488-97FC-BEC2B61C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/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A6F8-C363-4557-A534-A1E67CE7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Normalization is important for us to consider</a:t>
            </a:r>
          </a:p>
          <a:p>
            <a:pPr marL="114300" indent="0">
              <a:buNone/>
            </a:pPr>
            <a:r>
              <a:rPr lang="en-US" dirty="0"/>
              <a:t> - It will allow us to consider variables on equal footing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Normalization and Scaling are important for us to consider </a:t>
            </a:r>
            <a:r>
              <a:rPr lang="en-US" i="1" dirty="0"/>
              <a:t>on a case by case basis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 - Sometimes a “default” transformation won’t make sense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E7B749-9747-45CB-A354-18AD9B8A7656}"/>
                  </a:ext>
                </a:extLst>
              </p14:cNvPr>
              <p14:cNvContentPartPr/>
              <p14:nvPr/>
            </p14:nvContentPartPr>
            <p14:xfrm>
              <a:off x="1911600" y="920160"/>
              <a:ext cx="1450440" cy="43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E7B749-9747-45CB-A354-18AD9B8A76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40" y="910800"/>
                <a:ext cx="1469160" cy="4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96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7FDEE-BA93-496A-AF05-7785A10E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built-in KNN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AF081-2D27-4103-985C-5F5D5EEA3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Open Week 1 in-class </a:t>
            </a:r>
            <a:r>
              <a:rPr lang="en-US" dirty="0" err="1"/>
              <a:t>Jupyter</a:t>
            </a:r>
            <a:r>
              <a:rPr lang="en-US" dirty="0"/>
              <a:t> Notebook (the .</a:t>
            </a:r>
            <a:r>
              <a:rPr lang="en-US" dirty="0" err="1"/>
              <a:t>ipynb</a:t>
            </a:r>
            <a:r>
              <a:rPr lang="en-US" dirty="0"/>
              <a:t> file from Canvas)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76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9272-F4A0-4181-A85B-1372A67A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Algorithmic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387D7-E7B9-40C8-9045-8339585E3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One Query, </a:t>
            </a:r>
            <a:r>
              <a:rPr lang="en-US" i="1" dirty="0"/>
              <a:t>m</a:t>
            </a:r>
            <a:r>
              <a:rPr lang="en-US" dirty="0"/>
              <a:t> training examples, each with </a:t>
            </a:r>
            <a:r>
              <a:rPr lang="en-US" i="1" dirty="0"/>
              <a:t>D</a:t>
            </a:r>
            <a:r>
              <a:rPr lang="en-US" dirty="0"/>
              <a:t> features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O(</a:t>
            </a:r>
            <a:r>
              <a:rPr lang="en-US" i="1" dirty="0"/>
              <a:t>m</a:t>
            </a:r>
            <a:r>
              <a:rPr lang="en-US" dirty="0"/>
              <a:t>*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For the Naïve Case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Scikit</a:t>
            </a:r>
            <a:r>
              <a:rPr lang="en-US" dirty="0"/>
              <a:t>-learn has additional details in their implementation: </a:t>
            </a:r>
            <a:r>
              <a:rPr lang="en-US" dirty="0">
                <a:hlinkClick r:id="rId2"/>
              </a:rPr>
              <a:t>https://scikit-learn.org/stable/modules/neighbors.html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9272-F4A0-4181-A85B-1372A67A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Algorithmic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387D7-E7B9-40C8-9045-8339585E3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How many different operations must I complete to find the 1 nearest neighbor?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How many different operations must I complete to find the 5 nearest neighbors?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86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1695-4EDA-4EFE-A5AE-9CE7E27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– Tree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C13AD-CD8E-40BF-A994-59C551180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5DDB2-B7E8-4EBB-BCD2-7823FE94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16" y="1265397"/>
            <a:ext cx="5416167" cy="33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8B5F-2B15-4C14-9848-7421B644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Checkup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3B06B-9CFC-4B1D-9BD1-515F24FC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HW 1 is out! It will run through an </a:t>
            </a:r>
            <a:r>
              <a:rPr lang="en-US" dirty="0" err="1"/>
              <a:t>autograder</a:t>
            </a:r>
            <a:r>
              <a:rPr lang="en-US" dirty="0"/>
              <a:t>, so…</a:t>
            </a:r>
          </a:p>
          <a:p>
            <a:pPr lvl="1"/>
            <a:r>
              <a:rPr lang="en-US" dirty="0"/>
              <a:t>keep all predefined functions with the same input / output options</a:t>
            </a:r>
          </a:p>
          <a:p>
            <a:pPr lvl="2"/>
            <a:r>
              <a:rPr lang="en-US" dirty="0"/>
              <a:t>You can add arguments </a:t>
            </a:r>
            <a:r>
              <a:rPr lang="en-US" i="1" dirty="0"/>
              <a:t>with defaults</a:t>
            </a:r>
          </a:p>
          <a:p>
            <a:pPr lvl="2"/>
            <a:r>
              <a:rPr lang="en-US" dirty="0"/>
              <a:t>If a function </a:t>
            </a:r>
            <a:r>
              <a:rPr lang="en-US" i="1" dirty="0"/>
              <a:t>doesn’t</a:t>
            </a:r>
            <a:r>
              <a:rPr lang="en-US" dirty="0"/>
              <a:t> have given return values, you can add them (usually in report functions)</a:t>
            </a:r>
          </a:p>
          <a:p>
            <a:pPr lvl="1"/>
            <a:r>
              <a:rPr lang="en-US" dirty="0"/>
              <a:t>Generalize your code</a:t>
            </a:r>
          </a:p>
          <a:p>
            <a:pPr lvl="2"/>
            <a:r>
              <a:rPr lang="en-US" dirty="0"/>
              <a:t>We should </a:t>
            </a:r>
            <a:r>
              <a:rPr lang="en-US" i="1" dirty="0"/>
              <a:t>never</a:t>
            </a:r>
            <a:r>
              <a:rPr lang="en-US" dirty="0"/>
              <a:t> have to, e.g., comment / uncomment code to get it to run</a:t>
            </a:r>
          </a:p>
          <a:p>
            <a:r>
              <a:rPr lang="en-US" dirty="0"/>
              <a:t>Project Updates</a:t>
            </a:r>
          </a:p>
          <a:p>
            <a:pPr lvl="1"/>
            <a:r>
              <a:rPr lang="en-US" dirty="0"/>
              <a:t>Posting welcome on Piazza (due </a:t>
            </a:r>
            <a:r>
              <a:rPr lang="en-US" i="1" dirty="0"/>
              <a:t>Now</a:t>
            </a:r>
            <a:r>
              <a:rPr lang="en-US" dirty="0"/>
              <a:t>) - Counting in weekly participation</a:t>
            </a:r>
          </a:p>
          <a:p>
            <a:pPr lvl="1"/>
            <a:r>
              <a:rPr lang="en-US" dirty="0"/>
              <a:t>Group Formation Due Sept. 10 - All group members upload identical document</a:t>
            </a:r>
          </a:p>
          <a:p>
            <a:r>
              <a:rPr lang="en-US" dirty="0"/>
              <a:t>Course Zoom is not “drop-in”</a:t>
            </a:r>
          </a:p>
          <a:p>
            <a:pPr lvl="1"/>
            <a:r>
              <a:rPr lang="en-US" dirty="0"/>
              <a:t>Feel free to use it – but I won’t show up unless scheduled</a:t>
            </a:r>
          </a:p>
          <a:p>
            <a:pPr marL="85725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21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3D827-689C-4587-BE64-59C42FE7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</a:t>
            </a:r>
          </a:p>
        </p:txBody>
      </p:sp>
    </p:spTree>
    <p:extLst>
      <p:ext uri="{BB962C8B-B14F-4D97-AF65-F5344CB8AC3E}">
        <p14:creationId xmlns:p14="http://schemas.microsoft.com/office/powerpoint/2010/main" val="102640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0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 random 20% of my data</a:t>
            </a:r>
          </a:p>
          <a:p>
            <a:pPr marL="0" indent="0">
              <a:buNone/>
            </a:pPr>
            <a:r>
              <a:rPr lang="en-US" dirty="0"/>
              <a:t>Now I have something (probably) representative, AND</a:t>
            </a:r>
          </a:p>
          <a:p>
            <a:pPr marL="0" indent="0">
              <a:buNone/>
            </a:pPr>
            <a:r>
              <a:rPr lang="en-US" dirty="0"/>
              <a:t>I’m not just testing inherent bias of my model or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19" y="1092129"/>
            <a:ext cx="4711727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19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52046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92BE-60BE-446C-98D2-B76DD991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EFC-4B2D-4EE5-B8B9-57BBA770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We’ve looked at trying it out on a test set and getting an “accuracy”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# correct / # total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85763" indent="-385763" algn="ctr">
              <a:buAutoNum type="arabicParenR"/>
            </a:pPr>
            <a:r>
              <a:rPr lang="en-US" dirty="0"/>
              <a:t>What is our “test set”?</a:t>
            </a:r>
          </a:p>
          <a:p>
            <a:pPr marL="385763" indent="-385763" algn="ctr">
              <a:buAutoNum type="arabicParenR"/>
            </a:pPr>
            <a:r>
              <a:rPr lang="en-US" dirty="0"/>
              <a:t>Are all mistakes created equal?</a:t>
            </a:r>
          </a:p>
        </p:txBody>
      </p:sp>
    </p:spTree>
    <p:extLst>
      <p:ext uri="{BB962C8B-B14F-4D97-AF65-F5344CB8AC3E}">
        <p14:creationId xmlns:p14="http://schemas.microsoft.com/office/powerpoint/2010/main" val="337334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36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3B81D-9CD9-4260-A5FE-4929E18BE397}"/>
                  </a:ext>
                </a:extLst>
              </p14:cNvPr>
              <p14:cNvContentPartPr/>
              <p14:nvPr/>
            </p14:nvContentPartPr>
            <p14:xfrm>
              <a:off x="3880800" y="2275560"/>
              <a:ext cx="5073840" cy="261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3B81D-9CD9-4260-A5FE-4929E18BE3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440" y="2266200"/>
                <a:ext cx="5092560" cy="26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56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816D-3EB1-4F59-A293-92124E24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an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C657-AC16-4867-8984-05821E7C8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cancer MRI">
            <a:extLst>
              <a:ext uri="{FF2B5EF4-FFF2-40B4-BE49-F238E27FC236}">
                <a16:creationId xmlns:a16="http://schemas.microsoft.com/office/drawing/2014/main" id="{56AE3A1F-A070-4DF4-A3C3-D0F571E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38" y="1352478"/>
            <a:ext cx="2593324" cy="32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9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Not 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Not Cancer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0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20A1-C46B-4617-93E2-DFF872A5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1EEE-6D43-4A54-A745-75E83291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dogs">
            <a:extLst>
              <a:ext uri="{FF2B5EF4-FFF2-40B4-BE49-F238E27FC236}">
                <a16:creationId xmlns:a16="http://schemas.microsoft.com/office/drawing/2014/main" id="{C7227765-C47D-4BB1-B3B1-5056EC77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49" y="1369219"/>
            <a:ext cx="37141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8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061837"/>
          <a:ext cx="6187004" cy="430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8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2263884685"/>
                    </a:ext>
                  </a:extLst>
                </a:gridCol>
              </a:tblGrid>
              <a:tr h="1668780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92996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929454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  <a:tr h="774263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77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85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E331-E7CC-4BEF-A13D-91AA8ECA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8529A-39CF-474E-BE99-E15D7EA9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Forming Groups – up to 3 people maximum</a:t>
            </a:r>
          </a:p>
          <a:p>
            <a:pPr lvl="1"/>
            <a:r>
              <a:rPr lang="en-US" dirty="0"/>
              <a:t>Recommended 2 – 3 people</a:t>
            </a:r>
          </a:p>
          <a:p>
            <a:pPr lvl="1"/>
            <a:r>
              <a:rPr lang="en-US" dirty="0"/>
              <a:t>If you want to be solo, you need to seek permission at this group formation</a:t>
            </a:r>
          </a:p>
          <a:p>
            <a:r>
              <a:rPr lang="en-US" dirty="0"/>
              <a:t>Starting to Form Problem Spaces / Datasets</a:t>
            </a:r>
          </a:p>
          <a:p>
            <a:pPr lvl="1"/>
            <a:r>
              <a:rPr lang="en-US" dirty="0"/>
              <a:t>This is not “set in stone” – things can change!</a:t>
            </a:r>
          </a:p>
          <a:p>
            <a:pPr lvl="1"/>
            <a:r>
              <a:rPr lang="en-US" dirty="0"/>
              <a:t>These are not “research” – we are finding public, accessible datasets or working with data you already have access to!*</a:t>
            </a:r>
          </a:p>
          <a:p>
            <a:r>
              <a:rPr lang="en-US" dirty="0"/>
              <a:t>You can “double dip” your course project (with other courses, lab research, work,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will have to connect me with the other people and delineate what expectations and deliverables are for which purposes</a:t>
            </a:r>
          </a:p>
          <a:p>
            <a:pPr marL="114300" indent="0">
              <a:buNone/>
            </a:pPr>
            <a:r>
              <a:rPr lang="en-US" dirty="0"/>
              <a:t>*If you want to establish a new dataset via this class, we can talk!</a:t>
            </a:r>
          </a:p>
        </p:txBody>
      </p:sp>
    </p:spTree>
    <p:extLst>
      <p:ext uri="{BB962C8B-B14F-4D97-AF65-F5344CB8AC3E}">
        <p14:creationId xmlns:p14="http://schemas.microsoft.com/office/powerpoint/2010/main" val="17890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061837"/>
          <a:ext cx="6187004" cy="430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8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2263884685"/>
                    </a:ext>
                  </a:extLst>
                </a:gridCol>
              </a:tblGrid>
              <a:tr h="1668780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92996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929454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  <a:tr h="774263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77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37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25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E071-F6CF-44E1-AA2B-0F77AF04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88FA-C3C9-4D08-BD2D-ABCC8E57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= 1/n *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cy-GB" dirty="0">
                <a:sym typeface="Wingdings" panose="05000000000000000000" pitchFamily="2" charset="2"/>
              </a:rPr>
              <a:t>ŷ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≠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# errors / # instances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Is this always helpful? Meaningful?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4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	</a:t>
            </a:r>
          </a:p>
        </p:txBody>
      </p:sp>
    </p:spTree>
    <p:extLst>
      <p:ext uri="{BB962C8B-B14F-4D97-AF65-F5344CB8AC3E}">
        <p14:creationId xmlns:p14="http://schemas.microsoft.com/office/powerpoint/2010/main" val="2382986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		84 % Accuracy</a:t>
            </a:r>
          </a:p>
          <a:p>
            <a:pPr marL="0" indent="0">
              <a:buNone/>
            </a:pPr>
            <a:r>
              <a:rPr lang="en-US" dirty="0"/>
              <a:t>	 - What if it’s a case with 98% in one class?</a:t>
            </a:r>
          </a:p>
          <a:p>
            <a:pPr marL="0" indent="0">
              <a:buNone/>
            </a:pPr>
            <a:r>
              <a:rPr lang="en-US" dirty="0"/>
              <a:t>		Is 98.5% accuracy helpful?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117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		84 % Accuracy</a:t>
            </a:r>
          </a:p>
          <a:p>
            <a:pPr marL="0" indent="0">
              <a:buNone/>
            </a:pPr>
            <a:r>
              <a:rPr lang="en-US" dirty="0"/>
              <a:t>	 - What if it’s a case with 98% in one class?</a:t>
            </a:r>
          </a:p>
          <a:p>
            <a:pPr marL="0" indent="0">
              <a:buNone/>
            </a:pPr>
            <a:r>
              <a:rPr lang="en-US" dirty="0"/>
              <a:t>		Is 98.5% accuracy helpful?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all errors created equal?</a:t>
            </a:r>
          </a:p>
        </p:txBody>
      </p:sp>
    </p:spTree>
    <p:extLst>
      <p:ext uri="{BB962C8B-B14F-4D97-AF65-F5344CB8AC3E}">
        <p14:creationId xmlns:p14="http://schemas.microsoft.com/office/powerpoint/2010/main" val="331307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816D-3EB1-4F59-A293-92124E24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errors created equal?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C657-AC16-4867-8984-05821E7C8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Truth – No Cancer				Truth – Cancer</a:t>
            </a:r>
          </a:p>
          <a:p>
            <a:pPr marL="0" indent="0">
              <a:buNone/>
            </a:pPr>
            <a:r>
              <a:rPr lang="en-US" i="1" dirty="0"/>
              <a:t>Classified Cancer					Classified No Cancer</a:t>
            </a:r>
          </a:p>
        </p:txBody>
      </p:sp>
      <p:pic>
        <p:nvPicPr>
          <p:cNvPr id="2050" name="Picture 2" descr="Image result for cancer MRI">
            <a:extLst>
              <a:ext uri="{FF2B5EF4-FFF2-40B4-BE49-F238E27FC236}">
                <a16:creationId xmlns:a16="http://schemas.microsoft.com/office/drawing/2014/main" id="{56AE3A1F-A070-4DF4-A3C3-D0F571E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38" y="1352478"/>
            <a:ext cx="2593324" cy="32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64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816D-3EB1-4F59-A293-92124E24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errors created equal?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C657-AC16-4867-8984-05821E7C8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Truth – No Cancer				Truth – Cancer</a:t>
            </a:r>
          </a:p>
          <a:p>
            <a:pPr marL="0" indent="0">
              <a:buNone/>
            </a:pPr>
            <a:r>
              <a:rPr lang="en-US" i="1" dirty="0"/>
              <a:t>Classified Cancer					Classified No Cancer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Goes to get a new					Moves on with their</a:t>
            </a:r>
          </a:p>
          <a:p>
            <a:pPr marL="0" indent="0">
              <a:buNone/>
            </a:pPr>
            <a:r>
              <a:rPr lang="en-US" dirty="0"/>
              <a:t>test – more expensive				day. Does not </a:t>
            </a:r>
          </a:p>
          <a:p>
            <a:pPr marL="0" indent="0">
              <a:buNone/>
            </a:pPr>
            <a:r>
              <a:rPr lang="en-US" dirty="0"/>
              <a:t>but more accurate.					pursue treatments.</a:t>
            </a:r>
          </a:p>
          <a:p>
            <a:pPr marL="0" indent="0">
              <a:buNone/>
            </a:pPr>
            <a:r>
              <a:rPr lang="en-US" dirty="0"/>
              <a:t>Discovers true status.				Cancer worsens.</a:t>
            </a:r>
          </a:p>
        </p:txBody>
      </p:sp>
      <p:pic>
        <p:nvPicPr>
          <p:cNvPr id="2050" name="Picture 2" descr="Image result for cancer MRI">
            <a:extLst>
              <a:ext uri="{FF2B5EF4-FFF2-40B4-BE49-F238E27FC236}">
                <a16:creationId xmlns:a16="http://schemas.microsoft.com/office/drawing/2014/main" id="{56AE3A1F-A070-4DF4-A3C3-D0F571E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38" y="1352478"/>
            <a:ext cx="2593324" cy="32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79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610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8433288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Negative Rate (Negative Predictive Value) = Corr. </a:t>
            </a:r>
            <a:r>
              <a:rPr lang="en-US" dirty="0" err="1"/>
              <a:t>Rej</a:t>
            </a:r>
            <a:r>
              <a:rPr lang="en-US" dirty="0"/>
              <a:t> / (Miss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1C2-94D7-4A6D-9784-CCA27FC1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Group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68C2-8C14-4F03-B015-69FA77D3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I (or the ISS) tried to comment on everyone’s welcome (as of this afternoon)</a:t>
            </a:r>
          </a:p>
          <a:p>
            <a:pPr lvl="1"/>
            <a:r>
              <a:rPr lang="en-US" dirty="0"/>
              <a:t>If you gave an interest, background experience, or related idea, I tried to tie it into project inspiration!</a:t>
            </a:r>
          </a:p>
          <a:p>
            <a:pPr lvl="1"/>
            <a:r>
              <a:rPr lang="en-US" dirty="0"/>
              <a:t>This does </a:t>
            </a:r>
            <a:r>
              <a:rPr lang="en-US" i="1" dirty="0"/>
              <a:t>not</a:t>
            </a:r>
            <a:r>
              <a:rPr lang="en-US" dirty="0"/>
              <a:t> mean you have to go down that path at all with your projects.</a:t>
            </a:r>
          </a:p>
          <a:p>
            <a:pPr lvl="2"/>
            <a:r>
              <a:rPr lang="en-US" dirty="0"/>
              <a:t>Lots of folks probably shouldn’t…</a:t>
            </a:r>
          </a:p>
          <a:p>
            <a:r>
              <a:rPr lang="en-US" dirty="0"/>
              <a:t>There are a lot of connections between folks!</a:t>
            </a:r>
          </a:p>
          <a:p>
            <a:pPr lvl="1"/>
            <a:r>
              <a:rPr lang="en-US" dirty="0"/>
              <a:t>A lot of outdoors enthusiasts, a lot of sports fans, a lot of video game players, a lot of readers…</a:t>
            </a:r>
          </a:p>
          <a:p>
            <a:pPr lvl="1"/>
            <a:r>
              <a:rPr lang="en-US" dirty="0"/>
              <a:t>A lot of folks interested in NLP, a lot interested in CV, several interested in Space as a… problem space…</a:t>
            </a:r>
          </a:p>
          <a:p>
            <a:pPr lvl="1"/>
            <a:r>
              <a:rPr lang="en-US" dirty="0"/>
              <a:t>Any of these can inspire a project or more!</a:t>
            </a:r>
          </a:p>
        </p:txBody>
      </p:sp>
    </p:spTree>
    <p:extLst>
      <p:ext uri="{BB962C8B-B14F-4D97-AF65-F5344CB8AC3E}">
        <p14:creationId xmlns:p14="http://schemas.microsoft.com/office/powerpoint/2010/main" val="3968366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False Positive Rate (Specificity) = Corr. </a:t>
            </a:r>
            <a:r>
              <a:rPr lang="en-US" dirty="0" err="1"/>
              <a:t>Rej</a:t>
            </a:r>
            <a:r>
              <a:rPr lang="en-US" dirty="0"/>
              <a:t>. / (False Alarm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71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6F78-7509-4F09-9B6D-71B1BBC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B266-A26A-4DEA-9768-B56384DC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7EE669-7EA2-4AE5-8ACA-00E42755913F}"/>
              </a:ext>
            </a:extLst>
          </p:cNvPr>
          <p:cNvGraphicFramePr>
            <a:graphicFrameLocks/>
          </p:cNvGraphicFramePr>
          <p:nvPr/>
        </p:nvGraphicFramePr>
        <p:xfrm>
          <a:off x="1539118" y="1457360"/>
          <a:ext cx="6065763" cy="3406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348740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</a:t>
                      </a:r>
                      <a:r>
                        <a:rPr lang="en-US" sz="2100" dirty="0" err="1">
                          <a:solidFill>
                            <a:sysClr val="windowText" lastClr="000000"/>
                          </a:solidFill>
                        </a:rPr>
                        <a:t>Rej</a:t>
                      </a:r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874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C109-F7F1-4D75-8B4D-F8033735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Matrix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FD03-DFA0-4738-BA66-9D7E0D6A7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>
                <a:hlinkClick r:id="rId2"/>
              </a:rPr>
              <a:t>https://en.wikipedia.org/wiki/Iris_flower_data_set</a:t>
            </a: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588F81-1738-4F8C-BDE1-32859998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257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7D5C7C-1239-4B1F-A8E3-91350894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517250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FF20BE-50F5-43EA-9D16-8E16B934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00" y="2450573"/>
            <a:ext cx="20955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98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6F78-7509-4F09-9B6D-71B1BBC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B266-A26A-4DEA-9768-B56384DC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7EE669-7EA2-4AE5-8ACA-00E42755913F}"/>
              </a:ext>
            </a:extLst>
          </p:cNvPr>
          <p:cNvGraphicFramePr>
            <a:graphicFrameLocks/>
          </p:cNvGraphicFramePr>
          <p:nvPr/>
        </p:nvGraphicFramePr>
        <p:xfrm>
          <a:off x="1539118" y="1457360"/>
          <a:ext cx="6065763" cy="3406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348740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</a:t>
                      </a:r>
                      <a:r>
                        <a:rPr lang="en-US" sz="2100" dirty="0" err="1">
                          <a:solidFill>
                            <a:sysClr val="windowText" lastClr="000000"/>
                          </a:solidFill>
                        </a:rPr>
                        <a:t>Rej</a:t>
                      </a:r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12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6F78-7509-4F09-9B6D-71B1BBC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B266-A26A-4DEA-9768-B56384DC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36996EC-0EB2-4C06-AD8B-A1A2C02C2595}"/>
              </a:ext>
            </a:extLst>
          </p:cNvPr>
          <p:cNvGraphicFramePr>
            <a:graphicFrameLocks/>
          </p:cNvGraphicFramePr>
          <p:nvPr/>
        </p:nvGraphicFramePr>
        <p:xfrm>
          <a:off x="2251874" y="1387549"/>
          <a:ext cx="4640254" cy="324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26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113733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113733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  <a:gridCol w="1137331">
                  <a:extLst>
                    <a:ext uri="{9D8B030D-6E8A-4147-A177-3AD203B41FA5}">
                      <a16:colId xmlns:a16="http://schemas.microsoft.com/office/drawing/2014/main" val="2263884685"/>
                    </a:ext>
                  </a:extLst>
                </a:gridCol>
              </a:tblGrid>
              <a:tr h="1251585"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16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16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69747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A / A Hits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B / A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C / A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69709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A / B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B / B Hits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C / B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  <a:tr h="580697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A / C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B / C Misses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Count of C / C Hits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77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721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C167-BA53-4190-AF50-5360BB95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9D89-85CC-4D10-92EF-5B109119B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You now have everything you need to work through Problem Set 1!</a:t>
            </a:r>
          </a:p>
        </p:txBody>
      </p:sp>
    </p:spTree>
    <p:extLst>
      <p:ext uri="{BB962C8B-B14F-4D97-AF65-F5344CB8AC3E}">
        <p14:creationId xmlns:p14="http://schemas.microsoft.com/office/powerpoint/2010/main" val="107494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938A-2D26-4EE3-94D1-9A1AE83A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Space – College Admissions (Week 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D5AD5-C06B-4D00-B3E5-4EBCE20C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098477" cy="3416400"/>
          </a:xfrm>
        </p:spPr>
        <p:txBody>
          <a:bodyPr/>
          <a:lstStyle/>
          <a:p>
            <a:pPr marL="114297" indent="0">
              <a:buNone/>
            </a:pPr>
            <a:r>
              <a:rPr lang="en-US" i="1" dirty="0"/>
              <a:t>The following scenario isn’t fully true, but it’s close to what we do in college admissions…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 am trying to decide if a student should be admitted to my university. I have their SAT and ACT scores and their  HS GPA. I also have the history of students who have attended in the past, their SAT / ACT / HS GPA as well as whether or not they graduated. I only want to admit new students if they will graduate.</a:t>
            </a:r>
          </a:p>
        </p:txBody>
      </p:sp>
      <p:pic>
        <p:nvPicPr>
          <p:cNvPr id="6" name="Picture 4" descr="Image result for student computer">
            <a:extLst>
              <a:ext uri="{FF2B5EF4-FFF2-40B4-BE49-F238E27FC236}">
                <a16:creationId xmlns:a16="http://schemas.microsoft.com/office/drawing/2014/main" id="{87EDC6FE-61D6-4A67-8FAB-C46D77CD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78" y="1617091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680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AEF3-DD1F-4444-BE61-5E4A3789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We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4314F-E238-46CB-91D8-73291E8B1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21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4FDEF-6F1F-4EC0-BFDB-05169F4C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417554-390E-415B-AD9C-9CA22C56C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6" y="1423988"/>
            <a:ext cx="21431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0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are you going to predict for this NEW case with K = 1, using Manhattan distance?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81910"/>
              </p:ext>
            </p:extLst>
          </p:nvPr>
        </p:nvGraphicFramePr>
        <p:xfrm>
          <a:off x="2081560" y="234383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1F3B1C-64C4-4B46-8E4A-24903FD4B154}"/>
                  </a:ext>
                </a:extLst>
              </p14:cNvPr>
              <p14:cNvContentPartPr/>
              <p14:nvPr/>
            </p14:nvContentPartPr>
            <p14:xfrm>
              <a:off x="3488760" y="3617640"/>
              <a:ext cx="1533600" cy="74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1F3B1C-64C4-4B46-8E4A-24903FD4B1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400" y="3608280"/>
                <a:ext cx="1552320" cy="7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014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0B76-7152-448F-A00D-20822963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(see </a:t>
            </a:r>
            <a:r>
              <a:rPr lang="en-US" dirty="0" err="1"/>
              <a:t>Add’l</a:t>
            </a:r>
            <a:r>
              <a:rPr lang="en-US" dirty="0"/>
              <a:t> Reading)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4F74-0EFF-41CC-B08E-655D593E7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52 Cards</a:t>
            </a:r>
          </a:p>
          <a:p>
            <a:pPr marL="114297" indent="0">
              <a:buNone/>
            </a:pPr>
            <a:r>
              <a:rPr lang="en-US" dirty="0"/>
              <a:t>	2 Colors {Red, Black}</a:t>
            </a:r>
          </a:p>
          <a:p>
            <a:pPr marL="114297" indent="0">
              <a:buNone/>
            </a:pPr>
            <a:r>
              <a:rPr lang="en-US" dirty="0"/>
              <a:t>		4 Suits {D,C,H,S}</a:t>
            </a:r>
          </a:p>
          <a:p>
            <a:pPr marL="114297" indent="0">
              <a:buNone/>
            </a:pPr>
            <a:r>
              <a:rPr lang="en-US" dirty="0"/>
              <a:t>			13 Values {A,2,3,…K}</a:t>
            </a:r>
          </a:p>
        </p:txBody>
      </p:sp>
      <p:pic>
        <p:nvPicPr>
          <p:cNvPr id="1032" name="Picture 8" descr="An ordered deck of cards laid out by rank and suit.">
            <a:extLst>
              <a:ext uri="{FF2B5EF4-FFF2-40B4-BE49-F238E27FC236}">
                <a16:creationId xmlns:a16="http://schemas.microsoft.com/office/drawing/2014/main" id="{4CC6F46C-6589-4061-B62A-EC37E119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86" y="1116503"/>
            <a:ext cx="6276441" cy="28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64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7165-CF63-4B9D-895A-0588AD53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54FF7-811B-4935-AA37-140B883FD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V – Random variable of </a:t>
            </a:r>
            <a:r>
              <a:rPr lang="en-US" i="1" dirty="0"/>
              <a:t>Value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v = “ace”, v = 7, etc.</a:t>
            </a:r>
          </a:p>
          <a:p>
            <a:pPr marL="114297" indent="0">
              <a:buNone/>
            </a:pPr>
            <a:r>
              <a:rPr lang="en-US" dirty="0"/>
              <a:t>	p(v) = probability that card has value “v”</a:t>
            </a:r>
          </a:p>
          <a:p>
            <a:pPr marL="114297" indent="0">
              <a:buNone/>
            </a:pPr>
            <a:r>
              <a:rPr lang="en-US" dirty="0"/>
              <a:t>C – Random variable of </a:t>
            </a:r>
            <a:r>
              <a:rPr lang="en-US" i="1" dirty="0"/>
              <a:t>Color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C = Red or C = Black</a:t>
            </a:r>
          </a:p>
          <a:p>
            <a:pPr marL="114297" indent="0">
              <a:buNone/>
            </a:pPr>
            <a:r>
              <a:rPr lang="en-US" dirty="0"/>
              <a:t>	p(c) = probability that card has color “c”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Joint probability – probability of </a:t>
            </a:r>
            <a:r>
              <a:rPr lang="en-US" i="1" dirty="0"/>
              <a:t>multiple events simultaneously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p(</a:t>
            </a:r>
            <a:r>
              <a:rPr lang="en-US" dirty="0" err="1"/>
              <a:t>v,c</a:t>
            </a:r>
            <a:r>
              <a:rPr lang="en-US" dirty="0"/>
              <a:t>) = probability that card has value “v” </a:t>
            </a:r>
            <a:r>
              <a:rPr lang="en-US" i="1" dirty="0"/>
              <a:t>and</a:t>
            </a:r>
            <a:r>
              <a:rPr lang="en-US" dirty="0"/>
              <a:t> color “c”</a:t>
            </a:r>
          </a:p>
          <a:p>
            <a:pPr marL="114297" indent="0">
              <a:buNone/>
            </a:pPr>
            <a:r>
              <a:rPr lang="en-US" dirty="0"/>
              <a:t>	probability of a Red 7 can be written as p(v=7,c=red) or p(7,red)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EE3D7C-DA4C-4014-95F0-82B70E2FF0DB}"/>
                  </a:ext>
                </a:extLst>
              </p14:cNvPr>
              <p14:cNvContentPartPr/>
              <p14:nvPr/>
            </p14:nvContentPartPr>
            <p14:xfrm>
              <a:off x="5561280" y="4417920"/>
              <a:ext cx="380160" cy="34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EE3D7C-DA4C-4014-95F0-82B70E2FF0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920" y="4408560"/>
                <a:ext cx="39888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464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0393-1F29-4CF3-A7D3-218EB031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Product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34DB3-B283-42D0-A40B-1083D25B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Product rule: p(A,B) = p(A|B)*p(B) = p(B|A)*p(A)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The </a:t>
            </a:r>
            <a:r>
              <a:rPr lang="en-US" i="1" dirty="0"/>
              <a:t>Joint</a:t>
            </a:r>
            <a:r>
              <a:rPr lang="en-US" dirty="0"/>
              <a:t> probability is equal to </a:t>
            </a:r>
            <a:r>
              <a:rPr lang="en-US" dirty="0" err="1"/>
              <a:t>to</a:t>
            </a:r>
            <a:r>
              <a:rPr lang="en-US" dirty="0"/>
              <a:t> the </a:t>
            </a:r>
            <a:r>
              <a:rPr lang="en-US" i="1" dirty="0"/>
              <a:t>conditional</a:t>
            </a:r>
            <a:r>
              <a:rPr lang="en-US" dirty="0"/>
              <a:t> probability multiplied by the probability of the condition (the </a:t>
            </a:r>
            <a:r>
              <a:rPr lang="en-US" i="1" dirty="0"/>
              <a:t>marginal </a:t>
            </a:r>
            <a:r>
              <a:rPr lang="en-US" dirty="0"/>
              <a:t>probability).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p(C,V) = p(C|V)*p(V) = p(V|C)*p(C)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P(Red,7) = </a:t>
            </a:r>
          </a:p>
          <a:p>
            <a:pPr marL="114297" indent="0">
              <a:buNone/>
            </a:pPr>
            <a:r>
              <a:rPr lang="en-US" dirty="0"/>
              <a:t>p(Red) = </a:t>
            </a:r>
          </a:p>
          <a:p>
            <a:pPr marL="114297" indent="0">
              <a:buNone/>
            </a:pPr>
            <a:r>
              <a:rPr lang="en-US" dirty="0"/>
              <a:t>P(7) = </a:t>
            </a:r>
          </a:p>
          <a:p>
            <a:pPr marL="114297" indent="0">
              <a:buNone/>
            </a:pPr>
            <a:r>
              <a:rPr lang="en-US" dirty="0"/>
              <a:t>p(Red,7) =</a:t>
            </a:r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35FEA2-78D3-4F6E-B8EE-05E08AD28AA0}"/>
                  </a:ext>
                </a:extLst>
              </p14:cNvPr>
              <p14:cNvContentPartPr/>
              <p14:nvPr/>
            </p14:nvContentPartPr>
            <p14:xfrm>
              <a:off x="690840" y="2545200"/>
              <a:ext cx="1662840" cy="186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35FEA2-78D3-4F6E-B8EE-05E08AD28A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80" y="2535840"/>
                <a:ext cx="1681560" cy="18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53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5DB1-99EA-4728-A623-BC0E9A51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Chain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ECE8-F04D-498F-B583-796C7D5D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For three variables, A,B,C, we can use the Product Rule repeatedly to show:</a:t>
            </a:r>
          </a:p>
          <a:p>
            <a:pPr marL="114297" indent="0" algn="ctr">
              <a:buNone/>
            </a:pPr>
            <a:r>
              <a:rPr lang="en-US" dirty="0"/>
              <a:t>p(A,B,C) = p(a) * p(</a:t>
            </a:r>
            <a:r>
              <a:rPr lang="en-US" dirty="0" err="1"/>
              <a:t>b|a</a:t>
            </a:r>
            <a:r>
              <a:rPr lang="en-US" dirty="0"/>
              <a:t>) * p(</a:t>
            </a:r>
            <a:r>
              <a:rPr lang="en-US" dirty="0" err="1"/>
              <a:t>c|b,a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For </a:t>
            </a:r>
            <a:r>
              <a:rPr lang="en-US" i="1" dirty="0" err="1"/>
              <a:t>i</a:t>
            </a:r>
            <a:r>
              <a:rPr lang="en-US" dirty="0"/>
              <a:t> random variables X</a:t>
            </a:r>
            <a:r>
              <a:rPr lang="en-US" baseline="-25000" dirty="0"/>
              <a:t>1:I</a:t>
            </a:r>
            <a:r>
              <a:rPr lang="en-US" dirty="0"/>
              <a:t>, we have:</a:t>
            </a:r>
          </a:p>
          <a:p>
            <a:pPr marL="114297" indent="0" algn="ctr">
              <a:buNone/>
            </a:pPr>
            <a:r>
              <a:rPr lang="en-US" dirty="0"/>
              <a:t>p(X</a:t>
            </a:r>
            <a:r>
              <a:rPr lang="en-US" baseline="-25000" dirty="0"/>
              <a:t>1:i</a:t>
            </a:r>
            <a:r>
              <a:rPr lang="en-US" dirty="0"/>
              <a:t>) = p(X</a:t>
            </a:r>
            <a:r>
              <a:rPr lang="en-US" baseline="-25000" dirty="0"/>
              <a:t>1</a:t>
            </a:r>
            <a:r>
              <a:rPr lang="en-US" dirty="0"/>
              <a:t>) * p(X</a:t>
            </a:r>
            <a:r>
              <a:rPr lang="en-US" baseline="-25000" dirty="0"/>
              <a:t>2</a:t>
            </a:r>
            <a:r>
              <a:rPr lang="en-US" dirty="0"/>
              <a:t>|X</a:t>
            </a:r>
            <a:r>
              <a:rPr lang="en-US" baseline="-25000" dirty="0"/>
              <a:t>1</a:t>
            </a:r>
            <a:r>
              <a:rPr lang="en-US" dirty="0"/>
              <a:t>) * … * p(X</a:t>
            </a:r>
            <a:r>
              <a:rPr lang="en-US" baseline="-25000" dirty="0"/>
              <a:t>i</a:t>
            </a:r>
            <a:r>
              <a:rPr lang="en-US" dirty="0"/>
              <a:t>|X</a:t>
            </a:r>
            <a:r>
              <a:rPr lang="en-US" baseline="-25000" dirty="0"/>
              <a:t>1:i-1</a:t>
            </a:r>
            <a:r>
              <a:rPr lang="en-US" dirty="0"/>
              <a:t>)</a:t>
            </a:r>
          </a:p>
          <a:p>
            <a:pPr marL="114297" indent="0" algn="ctr">
              <a:buNone/>
            </a:pPr>
            <a:endParaRPr lang="en-US" dirty="0"/>
          </a:p>
          <a:p>
            <a:pPr marL="114297" indent="0" algn="ctr">
              <a:buNone/>
            </a:pPr>
            <a:endParaRPr lang="en-US" dirty="0"/>
          </a:p>
          <a:p>
            <a:pPr marL="114297" indent="0">
              <a:buNone/>
            </a:pPr>
            <a:r>
              <a:rPr lang="en-US" i="1" dirty="0"/>
              <a:t>Proving the Chain Rule is left as an exercise for the interested student</a:t>
            </a:r>
          </a:p>
        </p:txBody>
      </p:sp>
    </p:spTree>
    <p:extLst>
      <p:ext uri="{BB962C8B-B14F-4D97-AF65-F5344CB8AC3E}">
        <p14:creationId xmlns:p14="http://schemas.microsoft.com/office/powerpoint/2010/main" val="717688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50A3-B45F-43A1-BAA6-F3170CF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Sum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FFA3B-50B9-4B30-AD46-82353F34A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Conversely, if we know the </a:t>
            </a:r>
            <a:r>
              <a:rPr lang="en-US" i="1" dirty="0"/>
              <a:t>joint</a:t>
            </a:r>
            <a:r>
              <a:rPr lang="en-US" dirty="0"/>
              <a:t> probabilities, we can compute the </a:t>
            </a:r>
            <a:r>
              <a:rPr lang="en-US" i="1" dirty="0"/>
              <a:t>marginal.</a:t>
            </a:r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r>
              <a:rPr lang="en-US" dirty="0"/>
              <a:t>p(A) = </a:t>
            </a:r>
            <a:r>
              <a:rPr lang="en-US" sz="2400" dirty="0"/>
              <a:t>∑</a:t>
            </a:r>
            <a:r>
              <a:rPr lang="en-US" baseline="-25000" dirty="0"/>
              <a:t>b</a:t>
            </a:r>
            <a:r>
              <a:rPr lang="en-US" dirty="0"/>
              <a:t>p(A,B=b) = </a:t>
            </a:r>
            <a:r>
              <a:rPr lang="en-US" sz="2400" dirty="0"/>
              <a:t>∑</a:t>
            </a:r>
            <a:r>
              <a:rPr lang="en-US" baseline="-25000" dirty="0"/>
              <a:t>b</a:t>
            </a:r>
            <a:r>
              <a:rPr lang="en-US" dirty="0"/>
              <a:t>p(A|B=b) * p(B=b)</a:t>
            </a:r>
          </a:p>
          <a:p>
            <a:pPr marL="114297" indent="0">
              <a:buNone/>
            </a:pPr>
            <a:endParaRPr lang="en-US" baseline="-25000" dirty="0"/>
          </a:p>
          <a:p>
            <a:pPr marL="114297" indent="0">
              <a:buNone/>
            </a:pPr>
            <a:r>
              <a:rPr lang="en-US" dirty="0"/>
              <a:t>Given p(C=</a:t>
            </a:r>
            <a:r>
              <a:rPr lang="en-US" dirty="0" err="1"/>
              <a:t>Red,V</a:t>
            </a:r>
            <a:r>
              <a:rPr lang="en-US" dirty="0"/>
              <a:t>=7) and p(C=</a:t>
            </a:r>
            <a:r>
              <a:rPr lang="en-US" dirty="0" err="1"/>
              <a:t>Black,V</a:t>
            </a:r>
            <a:r>
              <a:rPr lang="en-US" dirty="0"/>
              <a:t>=7), calculate p(V=7)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93B0D9-4B18-47B3-8324-9690A38F0E9A}"/>
                  </a:ext>
                </a:extLst>
              </p14:cNvPr>
              <p14:cNvContentPartPr/>
              <p14:nvPr/>
            </p14:nvContentPartPr>
            <p14:xfrm>
              <a:off x="1227240" y="2278080"/>
              <a:ext cx="1169280" cy="20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93B0D9-4B18-47B3-8324-9690A38F0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880" y="2268720"/>
                <a:ext cx="11880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13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4A8-C5BD-468B-9399-17E58935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– Bayes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3B1A-6A59-4369-9017-535511F1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14297" indent="0">
              <a:buNone/>
            </a:pPr>
            <a:r>
              <a:rPr lang="en-US" dirty="0"/>
              <a:t>p(A,B) = p(A|B)*p(B) = p(B|A)*p(A)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p(X,Y) = p(Y|X)*p(X)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p(Y|X) = p(X,Y) / p(X) </a:t>
            </a:r>
            <a:r>
              <a:rPr lang="en-US" baseline="30000" dirty="0"/>
              <a:t>$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p(Y|X) = (p(X|Y)*p(Y)) /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$ = assuming p(X) &gt; 0 (i.e. our data is possible)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2D6DAF-9168-4E39-B043-13E982F7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76" y="2402951"/>
            <a:ext cx="21431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9C16DC-2218-4625-B2C1-C5C8D2527BC5}"/>
                  </a:ext>
                </a:extLst>
              </p14:cNvPr>
              <p14:cNvContentPartPr/>
              <p14:nvPr/>
            </p14:nvContentPartPr>
            <p14:xfrm>
              <a:off x="862560" y="1545480"/>
              <a:ext cx="5266800" cy="91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9C16DC-2218-4625-B2C1-C5C8D2527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0" y="1536120"/>
                <a:ext cx="5285520" cy="9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57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D1AB-2005-4E3D-B9D1-96F79D19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– Bayes Rule + Sum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51B2D-AD28-455C-B746-88D8D8A3A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we evaluate the </a:t>
            </a:r>
          </a:p>
          <a:p>
            <a:pPr marL="114297" indent="0">
              <a:buNone/>
            </a:pPr>
            <a:r>
              <a:rPr lang="en-US" dirty="0"/>
              <a:t>p(Y = </a:t>
            </a:r>
            <a:r>
              <a:rPr lang="en-US" dirty="0" err="1"/>
              <a:t>y|X</a:t>
            </a:r>
            <a:r>
              <a:rPr lang="en-US" dirty="0"/>
              <a:t> = x) = </a:t>
            </a:r>
            <a:r>
              <a:rPr lang="en-US" u="sng" dirty="0"/>
              <a:t>p(X = x | Y = y)*p(Y = y)</a:t>
            </a:r>
          </a:p>
          <a:p>
            <a:pPr marL="114297" indent="0">
              <a:buNone/>
            </a:pPr>
            <a:r>
              <a:rPr lang="en-US" dirty="0"/>
              <a:t>			p(X = 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And we use the </a:t>
            </a:r>
            <a:r>
              <a:rPr lang="en-US" i="1" dirty="0"/>
              <a:t>sum rule</a:t>
            </a:r>
            <a:r>
              <a:rPr lang="en-US" dirty="0"/>
              <a:t>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 = </a:t>
            </a:r>
            <a:r>
              <a:rPr lang="en-US" dirty="0" err="1"/>
              <a:t>y|X</a:t>
            </a:r>
            <a:r>
              <a:rPr lang="en-US" dirty="0"/>
              <a:t> = x) = </a:t>
            </a:r>
            <a:r>
              <a:rPr lang="en-US" u="sng" dirty="0"/>
              <a:t>p(X = x | Y = y)*p(Y = y)</a:t>
            </a:r>
          </a:p>
          <a:p>
            <a:pPr marL="114297" indent="0">
              <a:buNone/>
            </a:pPr>
            <a:r>
              <a:rPr lang="en-US" dirty="0"/>
              <a:t>		</a:t>
            </a:r>
            <a:r>
              <a:rPr lang="en-US" sz="2400" dirty="0"/>
              <a:t>∑</a:t>
            </a:r>
            <a:r>
              <a:rPr lang="en-US" sz="2400" baseline="-25000" dirty="0" err="1"/>
              <a:t>y’</a:t>
            </a:r>
            <a:r>
              <a:rPr lang="en-US" dirty="0" err="1"/>
              <a:t>p</a:t>
            </a:r>
            <a:r>
              <a:rPr lang="en-US" dirty="0"/>
              <a:t>(X=</a:t>
            </a:r>
            <a:r>
              <a:rPr lang="en-US" dirty="0" err="1"/>
              <a:t>x|Y</a:t>
            </a:r>
            <a:r>
              <a:rPr lang="en-US" dirty="0"/>
              <a:t>=y’) * p(Y=y’)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can compute p(</a:t>
            </a:r>
            <a:r>
              <a:rPr lang="en-US" dirty="0" err="1"/>
              <a:t>y|x</a:t>
            </a:r>
            <a:r>
              <a:rPr lang="en-US" dirty="0"/>
              <a:t>) from nothing but p(</a:t>
            </a:r>
            <a:r>
              <a:rPr lang="en-US" dirty="0" err="1"/>
              <a:t>x|y</a:t>
            </a:r>
            <a:r>
              <a:rPr lang="en-US" dirty="0"/>
              <a:t>) and p(y)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8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09A8-BEE3-4565-B154-AC5CB94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A53D-5D35-4577-8EEE-94715F1DE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We have a Cancer Test = {</a:t>
            </a:r>
            <a:r>
              <a:rPr lang="en-US" dirty="0" err="1"/>
              <a:t>pos,neg</a:t>
            </a:r>
            <a:r>
              <a:rPr lang="en-US" dirty="0"/>
              <a:t>} and Cancer {C,~C}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1% of people have cancer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90% of people </a:t>
            </a:r>
            <a:r>
              <a:rPr lang="en-US" i="1" dirty="0"/>
              <a:t>with cancer</a:t>
            </a:r>
            <a:r>
              <a:rPr lang="en-US" dirty="0"/>
              <a:t> will test </a:t>
            </a:r>
            <a:r>
              <a:rPr lang="en-US" i="1" dirty="0"/>
              <a:t>positive</a:t>
            </a:r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r>
              <a:rPr lang="en-US" dirty="0"/>
              <a:t>8% of people </a:t>
            </a:r>
            <a:r>
              <a:rPr lang="en-US" i="1" dirty="0"/>
              <a:t>without cancer</a:t>
            </a:r>
            <a:r>
              <a:rPr lang="en-US" dirty="0"/>
              <a:t> will test </a:t>
            </a:r>
            <a:r>
              <a:rPr lang="en-US" i="1" dirty="0"/>
              <a:t>positive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856284-D56D-43E4-8C35-FDF2E7368CC5}"/>
                  </a:ext>
                </a:extLst>
              </p14:cNvPr>
              <p14:cNvContentPartPr/>
              <p14:nvPr/>
            </p14:nvContentPartPr>
            <p14:xfrm>
              <a:off x="3153600" y="1570680"/>
              <a:ext cx="4686480" cy="265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856284-D56D-43E4-8C35-FDF2E7368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240" y="1561320"/>
                <a:ext cx="4705200" cy="26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66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BAE9-0EA5-41FB-AF4C-B6F64A10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B07D7-09E4-40DE-95AE-D62BCE4FB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Say you have a </a:t>
            </a:r>
            <a:r>
              <a:rPr lang="en-US" i="1" dirty="0"/>
              <a:t>positive</a:t>
            </a:r>
            <a:r>
              <a:rPr lang="en-US" dirty="0"/>
              <a:t> test. What is the probability that you have cancer?</a:t>
            </a:r>
          </a:p>
          <a:p>
            <a:pPr marL="114297" indent="0">
              <a:buNone/>
            </a:pPr>
            <a:endParaRPr lang="en-US" dirty="0"/>
          </a:p>
          <a:p>
            <a:pPr marL="114297" indent="0" algn="ctr">
              <a:buNone/>
            </a:pPr>
            <a:r>
              <a:rPr lang="en-US" dirty="0"/>
              <a:t>p(C | pos)</a:t>
            </a:r>
          </a:p>
          <a:p>
            <a:pPr marL="114297" indent="0" algn="ctr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DE937-A5CC-4B8C-ACBF-7741AEC0D02E}"/>
                  </a:ext>
                </a:extLst>
              </p14:cNvPr>
              <p14:cNvContentPartPr/>
              <p14:nvPr/>
            </p14:nvContentPartPr>
            <p14:xfrm>
              <a:off x="6882120" y="190800"/>
              <a:ext cx="1062360" cy="71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DE937-A5CC-4B8C-ACBF-7741AEC0D0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2760" y="181440"/>
                <a:ext cx="1081080" cy="7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213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5BBDC-74C5-4EA5-AC01-85164DF5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99768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are you going to predict for this NEW case with K = 1, using Manhattan distance?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2478"/>
              </p:ext>
            </p:extLst>
          </p:nvPr>
        </p:nvGraphicFramePr>
        <p:xfrm>
          <a:off x="2081560" y="234383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98EFA2-1722-48A3-96E2-84C15F29547F}"/>
                  </a:ext>
                </a:extLst>
              </p14:cNvPr>
              <p14:cNvContentPartPr/>
              <p14:nvPr/>
            </p14:nvContentPartPr>
            <p14:xfrm>
              <a:off x="1974240" y="3573360"/>
              <a:ext cx="4447080" cy="156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98EFA2-1722-48A3-96E2-84C15F2954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880" y="3564000"/>
                <a:ext cx="4465800" cy="15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654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745251-19F3-40DD-92B3-34B73D76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Check-In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69F0F-6DEA-485E-949D-74166879D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1</a:t>
            </a:r>
          </a:p>
          <a:p>
            <a:pPr lvl="1"/>
            <a:r>
              <a:rPr lang="en-US" dirty="0"/>
              <a:t>You will turn in your </a:t>
            </a:r>
            <a:r>
              <a:rPr lang="en-US" dirty="0" err="1"/>
              <a:t>Jupyter</a:t>
            </a:r>
            <a:r>
              <a:rPr lang="en-US" dirty="0"/>
              <a:t> Notebook (.</a:t>
            </a:r>
            <a:r>
              <a:rPr lang="en-US" dirty="0" err="1"/>
              <a:t>ipynb</a:t>
            </a:r>
            <a:r>
              <a:rPr lang="en-US" dirty="0"/>
              <a:t> file)</a:t>
            </a:r>
          </a:p>
          <a:p>
            <a:pPr lvl="2"/>
            <a:r>
              <a:rPr lang="en-US" dirty="0"/>
              <a:t>You’ll submit “after a completed run” – so we’ll see the graphs you just generated, etc.</a:t>
            </a:r>
          </a:p>
          <a:p>
            <a:pPr lvl="2"/>
            <a:r>
              <a:rPr lang="en-US" dirty="0"/>
              <a:t>Your text descriptions should be generalized, but can reference those specific plots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Group Formation</a:t>
            </a:r>
          </a:p>
          <a:p>
            <a:pPr lvl="1"/>
            <a:r>
              <a:rPr lang="en-US" dirty="0"/>
              <a:t>Post available on Piazza – “Search for Teammates!” is a great place to start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26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09A8-BEE3-4565-B154-AC5CB94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A53D-5D35-4577-8EEE-94715F1DE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We have a Cancer Test = {</a:t>
            </a:r>
            <a:r>
              <a:rPr lang="en-US" dirty="0" err="1"/>
              <a:t>pos,neg</a:t>
            </a:r>
            <a:r>
              <a:rPr lang="en-US" dirty="0"/>
              <a:t>} and Cancer {C,~C}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1% of people have cancer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90% of people </a:t>
            </a:r>
            <a:r>
              <a:rPr lang="en-US" i="1" dirty="0"/>
              <a:t>with cancer</a:t>
            </a:r>
            <a:r>
              <a:rPr lang="en-US" dirty="0"/>
              <a:t> will test </a:t>
            </a:r>
            <a:r>
              <a:rPr lang="en-US" i="1" dirty="0"/>
              <a:t>positive</a:t>
            </a:r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r>
              <a:rPr lang="en-US" dirty="0"/>
              <a:t>8% of people </a:t>
            </a:r>
            <a:r>
              <a:rPr lang="en-US" i="1" dirty="0"/>
              <a:t>without cancer</a:t>
            </a:r>
            <a:r>
              <a:rPr lang="en-US" dirty="0"/>
              <a:t> will test </a:t>
            </a:r>
            <a:r>
              <a:rPr lang="en-US" i="1" dirty="0"/>
              <a:t>positive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856284-D56D-43E4-8C35-FDF2E7368CC5}"/>
                  </a:ext>
                </a:extLst>
              </p14:cNvPr>
              <p14:cNvContentPartPr/>
              <p14:nvPr/>
            </p14:nvContentPartPr>
            <p14:xfrm>
              <a:off x="3153600" y="1570680"/>
              <a:ext cx="4686480" cy="265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856284-D56D-43E4-8C35-FDF2E7368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240" y="1561320"/>
                <a:ext cx="4705200" cy="26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255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BAE9-0EA5-41FB-AF4C-B6F64A10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B07D7-09E4-40DE-95AE-D62BCE4FB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Say you have a </a:t>
            </a:r>
            <a:r>
              <a:rPr lang="en-US" i="1" dirty="0"/>
              <a:t>positive</a:t>
            </a:r>
            <a:r>
              <a:rPr lang="en-US" dirty="0"/>
              <a:t> test. What is the probability that you have cancer?</a:t>
            </a:r>
          </a:p>
          <a:p>
            <a:pPr marL="114297" indent="0">
              <a:buNone/>
            </a:pPr>
            <a:endParaRPr lang="en-US" dirty="0"/>
          </a:p>
          <a:p>
            <a:pPr marL="114297" indent="0" algn="ctr">
              <a:buNone/>
            </a:pPr>
            <a:r>
              <a:rPr lang="en-US" dirty="0"/>
              <a:t>p(C | pos)</a:t>
            </a:r>
          </a:p>
          <a:p>
            <a:pPr marL="114297" indent="0" algn="ctr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98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BAE9-0EA5-41FB-AF4C-B6F64A10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B07D7-09E4-40DE-95AE-D62BCE4FB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Say you have a </a:t>
            </a:r>
            <a:r>
              <a:rPr lang="en-US" i="1" dirty="0"/>
              <a:t>positive</a:t>
            </a:r>
            <a:r>
              <a:rPr lang="en-US" dirty="0"/>
              <a:t> test. What is the probability that you have cancer?</a:t>
            </a:r>
          </a:p>
          <a:p>
            <a:pPr marL="114297" indent="0">
              <a:buNone/>
            </a:pPr>
            <a:endParaRPr lang="en-US" dirty="0"/>
          </a:p>
          <a:p>
            <a:pPr marL="114297" indent="0" algn="ctr">
              <a:buNone/>
            </a:pPr>
            <a:r>
              <a:rPr lang="en-US" dirty="0"/>
              <a:t>p(C | pos)</a:t>
            </a:r>
          </a:p>
          <a:p>
            <a:pPr marL="114297" indent="0" algn="ctr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Can’t ignore the fact that there’s a </a:t>
            </a:r>
            <a:r>
              <a:rPr lang="en-US" i="1" dirty="0"/>
              <a:t>small percentage of people with cancer</a:t>
            </a: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 algn="ctr">
              <a:buNone/>
            </a:pPr>
            <a:r>
              <a:rPr lang="en-US" dirty="0"/>
              <a:t>p(C) = 0.01</a:t>
            </a:r>
          </a:p>
        </p:txBody>
      </p:sp>
    </p:spTree>
    <p:extLst>
      <p:ext uri="{BB962C8B-B14F-4D97-AF65-F5344CB8AC3E}">
        <p14:creationId xmlns:p14="http://schemas.microsoft.com/office/powerpoint/2010/main" val="4252553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</a:t>
            </a:r>
            <a:r>
              <a:rPr lang="en-US" dirty="0" err="1"/>
              <a:t>C|pos</a:t>
            </a:r>
            <a:r>
              <a:rPr lang="en-US" dirty="0"/>
              <a:t>) = </a:t>
            </a:r>
            <a:r>
              <a:rPr lang="en-US" u="sng" dirty="0"/>
              <a:t>p(</a:t>
            </a:r>
            <a:r>
              <a:rPr lang="en-US" u="sng" dirty="0" err="1"/>
              <a:t>pos|C</a:t>
            </a:r>
            <a:r>
              <a:rPr lang="en-US" u="sng" dirty="0"/>
              <a:t>)*p(C)                                       </a:t>
            </a:r>
            <a:r>
              <a:rPr lang="en-US" dirty="0"/>
              <a:t> as our formulation</a:t>
            </a:r>
          </a:p>
          <a:p>
            <a:pPr marL="114297" indent="0">
              <a:buNone/>
            </a:pPr>
            <a:r>
              <a:rPr lang="en-US" dirty="0"/>
              <a:t>	    p(</a:t>
            </a:r>
            <a:r>
              <a:rPr lang="en-US" dirty="0" err="1"/>
              <a:t>pos|C</a:t>
            </a:r>
            <a:r>
              <a:rPr lang="en-US" dirty="0"/>
              <a:t>)*p(C) + p(pos|~C)*p(~C)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2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Rule -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</a:t>
            </a:r>
            <a:r>
              <a:rPr lang="en-US" dirty="0" err="1"/>
              <a:t>C|pos</a:t>
            </a:r>
            <a:r>
              <a:rPr lang="en-US" dirty="0"/>
              <a:t>) = </a:t>
            </a:r>
            <a:r>
              <a:rPr lang="en-US" u="sng" dirty="0"/>
              <a:t>.90*.01                      </a:t>
            </a:r>
            <a:r>
              <a:rPr lang="en-US" dirty="0"/>
              <a:t> = .10</a:t>
            </a:r>
          </a:p>
          <a:p>
            <a:pPr marL="114297" indent="0">
              <a:buNone/>
            </a:pPr>
            <a:r>
              <a:rPr lang="en-US" dirty="0"/>
              <a:t>	    .90 * .01+ .08 * .99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1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</a:t>
            </a:r>
            <a:r>
              <a:rPr lang="en-US" i="1" dirty="0"/>
              <a:t>actually care</a:t>
            </a:r>
            <a:r>
              <a:rPr lang="en-US" dirty="0"/>
              <a:t>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</p:spTree>
    <p:extLst>
      <p:ext uri="{BB962C8B-B14F-4D97-AF65-F5344CB8AC3E}">
        <p14:creationId xmlns:p14="http://schemas.microsoft.com/office/powerpoint/2010/main" val="3939076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A0E5-91EE-4516-860A-22A53CFD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F73B-4C15-4D58-B83B-A9420D43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possibility that an example is of class </a:t>
            </a:r>
            <a:r>
              <a:rPr lang="en-US" i="1" dirty="0"/>
              <a:t>c</a:t>
            </a:r>
            <a:r>
              <a:rPr lang="en-US" dirty="0"/>
              <a:t> given its observed features?”</a:t>
            </a:r>
          </a:p>
          <a:p>
            <a:pPr marL="114297" indent="0">
              <a:buNone/>
            </a:pPr>
            <a:r>
              <a:rPr lang="en-US" dirty="0"/>
              <a:t>	- What is the probability it is a grad (pos) given its HS outcomes?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b="1" dirty="0"/>
              <a:t>Given a HS </a:t>
            </a:r>
            <a:r>
              <a:rPr lang="en-US" b="1" i="1" dirty="0"/>
              <a:t>x</a:t>
            </a:r>
            <a:r>
              <a:rPr lang="en-US" b="1" dirty="0"/>
              <a:t>:</a:t>
            </a:r>
          </a:p>
          <a:p>
            <a:pPr marL="114297" indent="0">
              <a:buNone/>
            </a:pPr>
            <a:r>
              <a:rPr lang="en-US" dirty="0"/>
              <a:t>If p(pos | x) &gt;= p(neg | x)</a:t>
            </a:r>
          </a:p>
          <a:p>
            <a:pPr marL="114297" indent="0">
              <a:buNone/>
            </a:pPr>
            <a:r>
              <a:rPr lang="en-US" dirty="0"/>
              <a:t>	classify as pos</a:t>
            </a:r>
          </a:p>
          <a:p>
            <a:pPr marL="114297" indent="0">
              <a:buNone/>
            </a:pPr>
            <a:r>
              <a:rPr lang="en-US" dirty="0"/>
              <a:t>Else</a:t>
            </a:r>
          </a:p>
          <a:p>
            <a:pPr marL="114297" indent="0">
              <a:buNone/>
            </a:pPr>
            <a:r>
              <a:rPr lang="en-US" dirty="0"/>
              <a:t>	classify as neg</a:t>
            </a:r>
          </a:p>
        </p:txBody>
      </p:sp>
    </p:spTree>
    <p:extLst>
      <p:ext uri="{BB962C8B-B14F-4D97-AF65-F5344CB8AC3E}">
        <p14:creationId xmlns:p14="http://schemas.microsoft.com/office/powerpoint/2010/main" val="80303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Class-conditional probability p(X | 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i.e. “Likelihood”</a:t>
            </a:r>
          </a:p>
          <a:p>
            <a:pPr marL="114297" indent="0">
              <a:buNone/>
            </a:pPr>
            <a:r>
              <a:rPr lang="en-US" dirty="0"/>
              <a:t>“Given (or </a:t>
            </a:r>
            <a:r>
              <a:rPr lang="en-US" i="1" dirty="0"/>
              <a:t>assuming</a:t>
            </a:r>
            <a:r>
              <a:rPr lang="en-US" dirty="0"/>
              <a:t>) y = c, what is the probability x is observed?”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“Given my assumptions about failing students, what’s the probability that I see this particular student?”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 = [GPA=1.2,SAT=550] | y =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NOTE: Now we’re assuming joint probability of </a:t>
            </a:r>
            <a:r>
              <a:rPr lang="en-US" i="1" dirty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73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9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21670"/>
              </p:ext>
            </p:extLst>
          </p:nvPr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797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239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  <a:p>
            <a:pPr marL="114297" indent="0">
              <a:buNone/>
            </a:pPr>
            <a:r>
              <a:rPr lang="en-US" dirty="0"/>
              <a:t>Pick a coin and flip it 3 times. Which coin did we flip?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1</a:t>
            </a:r>
            <a:r>
              <a:rPr lang="en-US" dirty="0"/>
              <a:t>) = p(H|C</a:t>
            </a:r>
            <a:r>
              <a:rPr lang="en-US" baseline="-25000" dirty="0"/>
              <a:t>1</a:t>
            </a:r>
            <a:r>
              <a:rPr lang="en-US" dirty="0"/>
              <a:t>) * p(H|C</a:t>
            </a:r>
            <a:r>
              <a:rPr lang="en-US" baseline="-25000" dirty="0"/>
              <a:t>1</a:t>
            </a:r>
            <a:r>
              <a:rPr lang="en-US" dirty="0"/>
              <a:t>) * p(T|C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Vs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2</a:t>
            </a:r>
            <a:r>
              <a:rPr lang="en-US" dirty="0"/>
              <a:t>) = p(H|C</a:t>
            </a:r>
            <a:r>
              <a:rPr lang="en-US" baseline="-25000" dirty="0"/>
              <a:t>2</a:t>
            </a:r>
            <a:r>
              <a:rPr lang="en-US" dirty="0"/>
              <a:t>) * p(H|C</a:t>
            </a:r>
            <a:r>
              <a:rPr lang="en-US" baseline="-25000" dirty="0"/>
              <a:t>2</a:t>
            </a:r>
            <a:r>
              <a:rPr lang="en-US" dirty="0"/>
              <a:t>) * p(T|C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95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  <a:p>
            <a:pPr marL="114297" indent="0">
              <a:buNone/>
            </a:pPr>
            <a:r>
              <a:rPr lang="en-US" dirty="0"/>
              <a:t>Pick a coin and flip it 3 times. Which coin did we flip?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1</a:t>
            </a:r>
            <a:r>
              <a:rPr lang="en-US" dirty="0"/>
              <a:t>) = p(H|C</a:t>
            </a:r>
            <a:r>
              <a:rPr lang="en-US" baseline="-25000" dirty="0"/>
              <a:t>1</a:t>
            </a:r>
            <a:r>
              <a:rPr lang="en-US" dirty="0"/>
              <a:t>) * p(H|C</a:t>
            </a:r>
            <a:r>
              <a:rPr lang="en-US" baseline="-25000" dirty="0"/>
              <a:t>1</a:t>
            </a:r>
            <a:r>
              <a:rPr lang="en-US" dirty="0"/>
              <a:t>) * p(T|C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Vs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2</a:t>
            </a:r>
            <a:r>
              <a:rPr lang="en-US" dirty="0"/>
              <a:t>) = p(H|C</a:t>
            </a:r>
            <a:r>
              <a:rPr lang="en-US" baseline="-25000" dirty="0"/>
              <a:t>2</a:t>
            </a:r>
            <a:r>
              <a:rPr lang="en-US" dirty="0"/>
              <a:t>) * p(H|C</a:t>
            </a:r>
            <a:r>
              <a:rPr lang="en-US" baseline="-25000" dirty="0"/>
              <a:t>2</a:t>
            </a:r>
            <a:r>
              <a:rPr lang="en-US" dirty="0"/>
              <a:t>) * p(T|C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Draw 3 cards from a deck of cards, one at a time (no replacement). Does this still hold?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253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p(x=[GPA=1.2,SAT=550,ACT=21] | neg) = p(GPA=1.2 | neg) * p(SAT=550| neg) * p(ACT=21 |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Is this valid?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i="1" dirty="0"/>
              <a:t>Probably not, but a) we’ll make the assumptions for both pos and neg, and b) it makes feature conditionals easy to estimate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64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Class-Conditional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p(x=[GPA=1.2,SAT=550,ACT=12] | neg) = p(GPA=1.2| neg) * p(SAT=550| neg) * p(ACT=21 |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calculate the class-conditional probability?</a:t>
            </a:r>
          </a:p>
          <a:p>
            <a:pPr marL="114297" indent="0">
              <a:buNone/>
            </a:pPr>
            <a:r>
              <a:rPr lang="en-US" b="1" i="1" dirty="0"/>
              <a:t>Estimate from Data!</a:t>
            </a:r>
          </a:p>
          <a:p>
            <a:pPr marL="114297" indent="0">
              <a:buNone/>
            </a:pPr>
            <a:endParaRPr lang="en-US" b="1" i="1" dirty="0"/>
          </a:p>
          <a:p>
            <a:pPr marL="114297" indent="0">
              <a:buNone/>
            </a:pPr>
            <a:r>
              <a:rPr lang="en-US" dirty="0"/>
              <a:t>P(GPA=1.2| neg) = </a:t>
            </a:r>
            <a:r>
              <a:rPr lang="en-US" u="sng" dirty="0"/>
              <a:t># failing students with a HS GPA of 1.2</a:t>
            </a:r>
          </a:p>
          <a:p>
            <a:pPr marL="114297" indent="0">
              <a:buNone/>
            </a:pPr>
            <a:r>
              <a:rPr lang="en-US" dirty="0"/>
              <a:t>				# failing students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41CA23-8550-4BBD-AB8F-B9F146FA7A8D}"/>
                  </a:ext>
                </a:extLst>
              </p14:cNvPr>
              <p14:cNvContentPartPr/>
              <p14:nvPr/>
            </p14:nvContentPartPr>
            <p14:xfrm>
              <a:off x="444960" y="2175120"/>
              <a:ext cx="7201800" cy="202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41CA23-8550-4BBD-AB8F-B9F146FA7A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0" y="2165760"/>
                <a:ext cx="7220520" cy="20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949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actually care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FF7E99-5C9F-4474-89E4-F50353E1B890}"/>
                  </a:ext>
                </a:extLst>
              </p14:cNvPr>
              <p14:cNvContentPartPr/>
              <p14:nvPr/>
            </p14:nvContentPartPr>
            <p14:xfrm>
              <a:off x="2746080" y="4004280"/>
              <a:ext cx="1741320" cy="5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FF7E99-5C9F-4474-89E4-F50353E1B8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6720" y="3994920"/>
                <a:ext cx="176004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305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2CBF78-A675-454F-A461-738FB91BCC72}"/>
                  </a:ext>
                </a:extLst>
              </p14:cNvPr>
              <p14:cNvContentPartPr/>
              <p14:nvPr/>
            </p14:nvContentPartPr>
            <p14:xfrm>
              <a:off x="1543320" y="3048840"/>
              <a:ext cx="1501200" cy="55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2CBF78-A675-454F-A461-738FB91BCC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960" y="3039480"/>
                <a:ext cx="151992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268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  <a:p>
            <a:pPr marL="114297" indent="0">
              <a:buNone/>
            </a:pPr>
            <a:r>
              <a:rPr lang="en-US" b="1" dirty="0"/>
              <a:t>Ask Someone Who Knows!</a:t>
            </a:r>
          </a:p>
          <a:p>
            <a:pPr marL="114297" indent="0">
              <a:buNone/>
            </a:pPr>
            <a:endParaRPr lang="en-US" b="1" dirty="0"/>
          </a:p>
          <a:p>
            <a:pPr marL="114297" indent="0">
              <a:buNone/>
            </a:pPr>
            <a:r>
              <a:rPr lang="en-US" dirty="0"/>
              <a:t>Assume 80% of students fail</a:t>
            </a:r>
          </a:p>
          <a:p>
            <a:pPr marL="114297" indent="0">
              <a:buNone/>
            </a:pPr>
            <a:r>
              <a:rPr lang="en-US" dirty="0"/>
              <a:t>	</a:t>
            </a:r>
            <a:r>
              <a:rPr lang="en-US" i="1" dirty="0"/>
              <a:t>this class assumption does not necessarily match the real world!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68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  <a:p>
            <a:pPr marL="114297" indent="0">
              <a:buNone/>
            </a:pPr>
            <a:r>
              <a:rPr lang="en-US" b="1" dirty="0"/>
              <a:t>Estimate it from Data!</a:t>
            </a:r>
          </a:p>
          <a:p>
            <a:pPr marL="114297" indent="0">
              <a:buNone/>
            </a:pPr>
            <a:endParaRPr lang="en-US" b="1" dirty="0"/>
          </a:p>
          <a:p>
            <a:pPr marL="114297" indent="0">
              <a:buNone/>
            </a:pPr>
            <a:r>
              <a:rPr lang="en-US" dirty="0"/>
              <a:t>P(neg) = </a:t>
            </a:r>
            <a:r>
              <a:rPr lang="en-US" u="sng" dirty="0"/>
              <a:t># failing students</a:t>
            </a:r>
          </a:p>
          <a:p>
            <a:pPr marL="114297" indent="0">
              <a:buNone/>
            </a:pPr>
            <a:r>
              <a:rPr lang="en-US" dirty="0"/>
              <a:t>		# students</a:t>
            </a:r>
          </a:p>
        </p:txBody>
      </p:sp>
    </p:spTree>
    <p:extLst>
      <p:ext uri="{BB962C8B-B14F-4D97-AF65-F5344CB8AC3E}">
        <p14:creationId xmlns:p14="http://schemas.microsoft.com/office/powerpoint/2010/main" val="42117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actually care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2C550A-CF99-4554-A235-7BD637B8A1F5}"/>
                  </a:ext>
                </a:extLst>
              </p14:cNvPr>
              <p14:cNvContentPartPr/>
              <p14:nvPr/>
            </p14:nvContentPartPr>
            <p14:xfrm>
              <a:off x="2744640" y="3961800"/>
              <a:ext cx="2476080" cy="8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2C550A-CF99-4554-A235-7BD637B8A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5280" y="3952440"/>
                <a:ext cx="249480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28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4107"/>
              </p:ext>
            </p:extLst>
          </p:nvPr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647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HS outcome”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the sum rule…</a:t>
            </a:r>
          </a:p>
        </p:txBody>
      </p:sp>
    </p:spTree>
    <p:extLst>
      <p:ext uri="{BB962C8B-B14F-4D97-AF65-F5344CB8AC3E}">
        <p14:creationId xmlns:p14="http://schemas.microsoft.com/office/powerpoint/2010/main" val="1506005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A0E5-91EE-4516-860A-22A53CFD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F73B-4C15-4D58-B83B-A9420D43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possibility that an example is of class </a:t>
            </a:r>
            <a:r>
              <a:rPr lang="en-US" i="1" dirty="0"/>
              <a:t>c</a:t>
            </a:r>
            <a:r>
              <a:rPr lang="en-US" dirty="0"/>
              <a:t> given its observed features?”</a:t>
            </a:r>
          </a:p>
          <a:p>
            <a:pPr marL="114297" indent="0">
              <a:buNone/>
            </a:pPr>
            <a:r>
              <a:rPr lang="en-US" dirty="0"/>
              <a:t>	- What is the probability it is a positive grad given its HS features 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b="1" dirty="0"/>
              <a:t>Given HS features </a:t>
            </a:r>
            <a:r>
              <a:rPr lang="en-US" b="1" i="1" dirty="0"/>
              <a:t>x</a:t>
            </a:r>
            <a:r>
              <a:rPr lang="en-US" b="1" dirty="0"/>
              <a:t>:</a:t>
            </a:r>
          </a:p>
          <a:p>
            <a:pPr marL="114297" indent="0">
              <a:buNone/>
            </a:pPr>
            <a:r>
              <a:rPr lang="en-US" dirty="0"/>
              <a:t>If p(pos | x) &gt;= p(neg | x)</a:t>
            </a:r>
          </a:p>
          <a:p>
            <a:pPr marL="114297" indent="0">
              <a:buNone/>
            </a:pPr>
            <a:r>
              <a:rPr lang="en-US" dirty="0"/>
              <a:t>	classify as pos</a:t>
            </a:r>
          </a:p>
          <a:p>
            <a:pPr marL="114297" indent="0">
              <a:buNone/>
            </a:pPr>
            <a:r>
              <a:rPr lang="en-US" dirty="0"/>
              <a:t>Else</a:t>
            </a:r>
          </a:p>
          <a:p>
            <a:pPr marL="114297" indent="0">
              <a:buNone/>
            </a:pPr>
            <a:r>
              <a:rPr lang="en-US" dirty="0"/>
              <a:t>	classify as neg</a:t>
            </a:r>
          </a:p>
        </p:txBody>
      </p:sp>
    </p:spTree>
    <p:extLst>
      <p:ext uri="{BB962C8B-B14F-4D97-AF65-F5344CB8AC3E}">
        <p14:creationId xmlns:p14="http://schemas.microsoft.com/office/powerpoint/2010/main" val="649575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message”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the sum rule…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But it doesn’t actually matter in our decision making process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u="sng" dirty="0"/>
              <a:t>p(x | pos) * p(pos)</a:t>
            </a:r>
            <a:r>
              <a:rPr lang="en-US" dirty="0"/>
              <a:t>	&gt;=&lt;?		</a:t>
            </a:r>
            <a:r>
              <a:rPr lang="en-US" u="sng" dirty="0"/>
              <a:t>p(x | neg) * p(neg)</a:t>
            </a:r>
          </a:p>
          <a:p>
            <a:pPr marL="114297" indent="0">
              <a:buNone/>
            </a:pPr>
            <a:r>
              <a:rPr lang="en-US" dirty="0"/>
              <a:t>	p(x)				p(x)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9E1C42-4B7F-4A63-B527-D161E1D0FEDC}"/>
                  </a:ext>
                </a:extLst>
              </p14:cNvPr>
              <p14:cNvContentPartPr/>
              <p14:nvPr/>
            </p14:nvContentPartPr>
            <p14:xfrm>
              <a:off x="0" y="3685680"/>
              <a:ext cx="6325200" cy="86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9E1C42-4B7F-4A63-B527-D161E1D0FE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3676320"/>
                <a:ext cx="6343920" cy="8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355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message”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the sum rule…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But it doesn’t actually matter in our decision making process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 | pos) * p(pos)	&gt;=&lt;? 		p(x | neg) * p(neg)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It’s not really </a:t>
            </a:r>
            <a:r>
              <a:rPr lang="en-US" i="1" dirty="0"/>
              <a:t>probability</a:t>
            </a:r>
            <a:r>
              <a:rPr lang="en-US" dirty="0"/>
              <a:t> anymore, but we have </a:t>
            </a:r>
            <a:r>
              <a:rPr lang="en-US" i="1" dirty="0"/>
              <a:t>scores</a:t>
            </a:r>
            <a:r>
              <a:rPr lang="en-US" dirty="0"/>
              <a:t> for each condition…</a:t>
            </a:r>
          </a:p>
        </p:txBody>
      </p:sp>
    </p:spTree>
    <p:extLst>
      <p:ext uri="{BB962C8B-B14F-4D97-AF65-F5344CB8AC3E}">
        <p14:creationId xmlns:p14="http://schemas.microsoft.com/office/powerpoint/2010/main" val="3992115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1899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704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1899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659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5846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&gt;=&lt;? p(neg | 1.2,550,21)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5922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= ???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020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PRODUCT RULE</a:t>
            </a:r>
          </a:p>
          <a:p>
            <a:pPr marL="114297" indent="0">
              <a:buNone/>
            </a:pPr>
            <a:r>
              <a:rPr lang="en-US" dirty="0"/>
              <a:t>p(pos | 1.2, 550, 21) = p(1.2, 550, 21 | pos) * p(pos)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9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21776"/>
              </p:ext>
            </p:extLst>
          </p:nvPr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75335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171638.001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259082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498281.0015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073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ASSUME INDEPENDENCE</a:t>
            </a:r>
          </a:p>
          <a:p>
            <a:pPr marL="114297" indent="0">
              <a:buNone/>
            </a:pPr>
            <a:r>
              <a:rPr lang="en-US" dirty="0"/>
              <a:t>p(pos | 1.2, 550, 21) = p(1.2 | pos) * p(550 | pos) * p(21 | pos) * p(pos)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E853CC-6624-4A20-9D07-06CE482A4FA3}"/>
                  </a:ext>
                </a:extLst>
              </p14:cNvPr>
              <p14:cNvContentPartPr/>
              <p14:nvPr/>
            </p14:nvContentPartPr>
            <p14:xfrm>
              <a:off x="2988360" y="1462320"/>
              <a:ext cx="3722400" cy="77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E853CC-6624-4A20-9D07-06CE482A4F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9000" y="1452960"/>
                <a:ext cx="3741120" cy="7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10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We’ve never seen a student with an SAT of 550 before! How might you address this?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8454A1-DF7B-47E6-8E70-97A8BE8C4ED0}"/>
                  </a:ext>
                </a:extLst>
              </p14:cNvPr>
              <p14:cNvContentPartPr/>
              <p14:nvPr/>
            </p14:nvContentPartPr>
            <p14:xfrm>
              <a:off x="0" y="1543320"/>
              <a:ext cx="8531280" cy="119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8454A1-DF7B-47E6-8E70-97A8BE8C4E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33960"/>
                <a:ext cx="8550000" cy="12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83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Overfitting Solutions -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Binning – Assign values to bins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Bins can vary in size, number, shape</a:t>
            </a:r>
          </a:p>
          <a:p>
            <a:pPr marL="114297" indent="0">
              <a:buNone/>
            </a:pPr>
            <a:r>
              <a:rPr lang="en-US" dirty="0"/>
              <a:t>	 - Equity concern?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751-1000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1401-1600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31-36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270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61B1-62BE-4D79-AD8F-61519350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Increasing 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0281-DD7B-433A-A3F2-A7601D28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“If I just keep taking samples, surely I’ll eventually cover my whole sample space!”</a:t>
            </a:r>
          </a:p>
        </p:txBody>
      </p:sp>
      <p:pic>
        <p:nvPicPr>
          <p:cNvPr id="1026" name="Picture 2" descr="https://upload.wikimedia.org/wikipedia/commons/thumb/7/74/Normal_Distribution_PDF.svg/350px-Normal_Distribution_PDF.svg.png">
            <a:extLst>
              <a:ext uri="{FF2B5EF4-FFF2-40B4-BE49-F238E27FC236}">
                <a16:creationId xmlns:a16="http://schemas.microsoft.com/office/drawing/2014/main" id="{233D55E3-E2FE-4D4C-8B5C-1F309778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4" y="2571750"/>
            <a:ext cx="250031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CCE53A-F884-4443-824F-973B2BDF5CC8}"/>
                  </a:ext>
                </a:extLst>
              </p14:cNvPr>
              <p14:cNvContentPartPr/>
              <p14:nvPr/>
            </p14:nvContentPartPr>
            <p14:xfrm>
              <a:off x="3714840" y="3921480"/>
              <a:ext cx="25560" cy="3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CCE53A-F884-4443-824F-973B2BDF5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480" y="3912120"/>
                <a:ext cx="4428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37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D495-A47F-4356-8670-3385DDB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Targeted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638A-0C38-4D61-8688-23228A02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“If I know to expect something, I can go seek out examples for training!”</a:t>
            </a:r>
          </a:p>
        </p:txBody>
      </p:sp>
      <p:pic>
        <p:nvPicPr>
          <p:cNvPr id="2050" name="Picture 2" descr="Image result for chicken and egg">
            <a:extLst>
              <a:ext uri="{FF2B5EF4-FFF2-40B4-BE49-F238E27FC236}">
                <a16:creationId xmlns:a16="http://schemas.microsoft.com/office/drawing/2014/main" id="{0321D4C3-E2AE-4E0E-B7E8-AFB0CF8F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97433"/>
            <a:ext cx="1723306" cy="24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E8D75-0C9B-46FA-8161-345105F453E4}"/>
              </a:ext>
            </a:extLst>
          </p:cNvPr>
          <p:cNvGraphicFramePr>
            <a:graphicFrameLocks noGrp="1"/>
          </p:cNvGraphicFramePr>
          <p:nvPr/>
        </p:nvGraphicFramePr>
        <p:xfrm>
          <a:off x="2351956" y="2571751"/>
          <a:ext cx="67604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751-1000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1401-1600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31-36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920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F9B1-DBBB-4804-AF81-FE3D924C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Trust the Experts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A4FE-40E5-4A74-9560-BDD00A0A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Sometimes there could be databases or lists of interest to your problem, e.g. a “cutoff score” for SAT scores, or a “valence score” for NLP word connotations.</a:t>
            </a:r>
          </a:p>
          <a:p>
            <a:pPr marL="0" indent="0">
              <a:buNone/>
            </a:pPr>
            <a:r>
              <a:rPr lang="en-US" dirty="0"/>
              <a:t>	 - Does it actually fit my problem space?</a:t>
            </a:r>
          </a:p>
          <a:p>
            <a:pPr marL="0" indent="0">
              <a:buNone/>
            </a:pPr>
            <a:r>
              <a:rPr lang="en-US" dirty="0"/>
              <a:t>	 - Do I trust it?</a:t>
            </a:r>
          </a:p>
        </p:txBody>
      </p:sp>
    </p:spTree>
    <p:extLst>
      <p:ext uri="{BB962C8B-B14F-4D97-AF65-F5344CB8AC3E}">
        <p14:creationId xmlns:p14="http://schemas.microsoft.com/office/powerpoint/2010/main" val="3171503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D2B7-C7F7-4345-9F4B-54BA7920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6196-9A55-4F44-B0E8-E4A4FE0C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Builds on the assumption that “nothing is impossible”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2498C-9394-479E-A55C-30C37496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06" y="2007989"/>
            <a:ext cx="3557588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1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1) Start with a </a:t>
            </a:r>
            <a:r>
              <a:rPr lang="en-US" i="1" dirty="0"/>
              <a:t>completely</a:t>
            </a:r>
            <a:r>
              <a:rPr lang="en-US" dirty="0"/>
              <a:t> naïve, untrained understanding</a:t>
            </a:r>
          </a:p>
          <a:p>
            <a:pPr marL="0" indent="0">
              <a:buNone/>
            </a:pPr>
            <a:r>
              <a:rPr lang="en-US" dirty="0"/>
              <a:t> - “a) All possible examples are equally likely to exist in my problem space and b) All classes are equally likely”</a:t>
            </a:r>
          </a:p>
          <a:p>
            <a:pPr marL="0" indent="0">
              <a:buNone/>
            </a:pPr>
            <a:r>
              <a:rPr lang="en-US" dirty="0"/>
              <a:t> - All HS features are equally likely to appear in a student and all students are equally likely to be positive or negative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p(x) =	</a:t>
            </a:r>
            <a:r>
              <a:rPr lang="en-US" u="sng" dirty="0"/>
              <a:t>  1 </a:t>
            </a:r>
            <a:r>
              <a:rPr lang="en-US" dirty="0"/>
              <a:t>				p(y) = 	</a:t>
            </a:r>
            <a:r>
              <a:rPr lang="en-US" u="sng" dirty="0"/>
              <a:t> 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|V|					|Y|</a:t>
            </a:r>
          </a:p>
        </p:txBody>
      </p:sp>
    </p:spTree>
    <p:extLst>
      <p:ext uri="{BB962C8B-B14F-4D97-AF65-F5344CB8AC3E}">
        <p14:creationId xmlns:p14="http://schemas.microsoft.com/office/powerpoint/2010/main" val="7749962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2) Add our training cases to the evidence set</a:t>
            </a:r>
          </a:p>
          <a:p>
            <a:pPr marL="0" indent="0">
              <a:buNone/>
            </a:pPr>
            <a:r>
              <a:rPr lang="en-US" dirty="0"/>
              <a:t>BEFORE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p(</a:t>
            </a:r>
            <a:r>
              <a:rPr lang="en-US" u="sng" dirty="0" err="1"/>
              <a:t>x,y</a:t>
            </a:r>
            <a:r>
              <a:rPr lang="en-US" u="sng" dirty="0"/>
              <a:t>)</a:t>
            </a:r>
            <a:r>
              <a:rPr lang="en-US" dirty="0"/>
              <a:t>	= </a:t>
            </a:r>
            <a:r>
              <a:rPr lang="en-US" u="sng" dirty="0"/>
              <a:t># positive grads with “x” in them</a:t>
            </a:r>
          </a:p>
          <a:p>
            <a:pPr marL="0" indent="0">
              <a:buNone/>
            </a:pPr>
            <a:r>
              <a:rPr lang="en-US" dirty="0"/>
              <a:t>	     p(y)		# positive grads</a:t>
            </a:r>
          </a:p>
          <a:p>
            <a:pPr marL="0" indent="0">
              <a:buNone/>
            </a:pPr>
            <a:r>
              <a:rPr lang="en-US" dirty="0"/>
              <a:t>AFTER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Add-1 or Laplace Smoothing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25DDA0-00B0-4478-A91C-AD9DE4304831}"/>
                  </a:ext>
                </a:extLst>
              </p14:cNvPr>
              <p14:cNvContentPartPr/>
              <p14:nvPr/>
            </p14:nvContentPartPr>
            <p14:xfrm>
              <a:off x="652320" y="3295440"/>
              <a:ext cx="7090920" cy="66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25DDA0-00B0-4478-A91C-AD9DE43048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960" y="3286080"/>
                <a:ext cx="7109640" cy="6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1534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2) Add our training cases to the evidence set</a:t>
            </a:r>
          </a:p>
          <a:p>
            <a:pPr marL="0" indent="0">
              <a:buNone/>
            </a:pPr>
            <a:r>
              <a:rPr lang="en-US" dirty="0"/>
              <a:t>BEFORE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</a:t>
            </a:r>
          </a:p>
          <a:p>
            <a:pPr marL="0" indent="0">
              <a:buNone/>
            </a:pPr>
            <a:r>
              <a:rPr lang="en-US" dirty="0"/>
              <a:t>	# students</a:t>
            </a:r>
          </a:p>
          <a:p>
            <a:pPr marL="0" indent="0">
              <a:buNone/>
            </a:pPr>
            <a:r>
              <a:rPr lang="en-US" dirty="0"/>
              <a:t>AFTER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Add-1 or Laplace Smoothing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C12142-FAF3-4FE5-A345-FED1E1572DA0}"/>
                  </a:ext>
                </a:extLst>
              </p14:cNvPr>
              <p14:cNvContentPartPr/>
              <p14:nvPr/>
            </p14:nvContentPartPr>
            <p14:xfrm>
              <a:off x="4397040" y="3306600"/>
              <a:ext cx="1582920" cy="118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C12142-FAF3-4FE5-A345-FED1E1572D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7680" y="3297240"/>
                <a:ext cx="1601640" cy="12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784886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7714</Words>
  <Application>Microsoft Office PowerPoint</Application>
  <PresentationFormat>On-screen Show (16:9)</PresentationFormat>
  <Paragraphs>1836</Paragraphs>
  <Slides>134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8" baseType="lpstr">
      <vt:lpstr>Dosis</vt:lpstr>
      <vt:lpstr>Arial</vt:lpstr>
      <vt:lpstr>Petrona</vt:lpstr>
      <vt:lpstr>CSCI 5622 Slides</vt:lpstr>
      <vt:lpstr>Errors, Naïve Bayes, and Decision Trees</vt:lpstr>
      <vt:lpstr>Course Checkup</vt:lpstr>
      <vt:lpstr>Project Groups</vt:lpstr>
      <vt:lpstr>Project Group Formation</vt:lpstr>
      <vt:lpstr>Prediction – College Admission</vt:lpstr>
      <vt:lpstr>Prediction – College Admission</vt:lpstr>
      <vt:lpstr>Euclidian Distance – N-Dimensional Vector</vt:lpstr>
      <vt:lpstr>Euclidian Distance – N-Dimensional Vector</vt:lpstr>
      <vt:lpstr>Euclidian Distance – N-Dimensional Vector</vt:lpstr>
      <vt:lpstr>Euclidian Distance – N-Dimensional Vector</vt:lpstr>
      <vt:lpstr>Normalization / Scaling</vt:lpstr>
      <vt:lpstr>Scaling – N-Dimensional Vector</vt:lpstr>
      <vt:lpstr>Scaling – College Prediction</vt:lpstr>
      <vt:lpstr>Scaling – Housing Market?</vt:lpstr>
      <vt:lpstr>Normalization / Scaling</vt:lpstr>
      <vt:lpstr>Working with the built-in KNN library</vt:lpstr>
      <vt:lpstr>K-Nearest Neighbors Algorithmic Complexity</vt:lpstr>
      <vt:lpstr>K-Nearest Neighbors Algorithmic Complexity</vt:lpstr>
      <vt:lpstr>K-Nearest Neighbors – Tree Structure</vt:lpstr>
      <vt:lpstr>Evaluating Models</vt:lpstr>
      <vt:lpstr>How do we know if it works?</vt:lpstr>
      <vt:lpstr>Homework 1 – Training &amp; Test Sets</vt:lpstr>
      <vt:lpstr>What is an Error?</vt:lpstr>
      <vt:lpstr>Types of Errors</vt:lpstr>
      <vt:lpstr>Types of Errors</vt:lpstr>
      <vt:lpstr>What makes an error?</vt:lpstr>
      <vt:lpstr>Types of Errors</vt:lpstr>
      <vt:lpstr>Types of Errors</vt:lpstr>
      <vt:lpstr>Types of Errors</vt:lpstr>
      <vt:lpstr>Types of Errors</vt:lpstr>
      <vt:lpstr>Types of Errors</vt:lpstr>
      <vt:lpstr>Calculating Errors</vt:lpstr>
      <vt:lpstr>Errors</vt:lpstr>
      <vt:lpstr>Errors</vt:lpstr>
      <vt:lpstr>Errors</vt:lpstr>
      <vt:lpstr>Are all errors created equal?</vt:lpstr>
      <vt:lpstr>Are all errors created equal?</vt:lpstr>
      <vt:lpstr>Types of Errors</vt:lpstr>
      <vt:lpstr>Types of Errors</vt:lpstr>
      <vt:lpstr>Types of Errors</vt:lpstr>
      <vt:lpstr>Types of Errors</vt:lpstr>
      <vt:lpstr>Confusion Matrix</vt:lpstr>
      <vt:lpstr>Confusion Matrix – Beyond Binary Decisions</vt:lpstr>
      <vt:lpstr>Confusion Matrix</vt:lpstr>
      <vt:lpstr>Confusion Matrix</vt:lpstr>
      <vt:lpstr>Problem Set 1</vt:lpstr>
      <vt:lpstr>Problem Space – College Admissions (Week 1)</vt:lpstr>
      <vt:lpstr>Problems We Faced</vt:lpstr>
      <vt:lpstr>Naïve Bayes</vt:lpstr>
      <vt:lpstr>Probability Refresher (see Add’l Reading)</vt:lpstr>
      <vt:lpstr>Probability Refresher</vt:lpstr>
      <vt:lpstr>Probability Refresher – Product Rule</vt:lpstr>
      <vt:lpstr>Probability Refresher – Chain Rule</vt:lpstr>
      <vt:lpstr>Probability Refresher – Sum Rule</vt:lpstr>
      <vt:lpstr>Probability – Bayes Rule</vt:lpstr>
      <vt:lpstr>Probability – Bayes Rule + Sum Rule</vt:lpstr>
      <vt:lpstr>Bayes Rule - Cancer</vt:lpstr>
      <vt:lpstr>Bayes Rule - Cancer</vt:lpstr>
      <vt:lpstr>Thursday</vt:lpstr>
      <vt:lpstr>Course Check-In</vt:lpstr>
      <vt:lpstr>Bayes Rule - Cancer</vt:lpstr>
      <vt:lpstr>Bayes Rule - Cancer</vt:lpstr>
      <vt:lpstr>Bayes Rule - Cancer</vt:lpstr>
      <vt:lpstr>Bayes Rule - Cancer</vt:lpstr>
      <vt:lpstr>Bayes Rule - Cancer</vt:lpstr>
      <vt:lpstr>Naïve Bayes Classification</vt:lpstr>
      <vt:lpstr>Naïve Bayes Classification</vt:lpstr>
      <vt:lpstr>Class-conditional probability p(X | Y)</vt:lpstr>
      <vt:lpstr>Naïve Bayes – Assumption of Independence</vt:lpstr>
      <vt:lpstr>Naïve Bayes – Assumption of Independence</vt:lpstr>
      <vt:lpstr>Naïve Bayes – Assumption of Independence</vt:lpstr>
      <vt:lpstr>Naïve Bayes – Assumption of Independence</vt:lpstr>
      <vt:lpstr>Naïve Bayes – Assumption of Independence</vt:lpstr>
      <vt:lpstr>Naïve Bayes – Class-Conditional Probability</vt:lpstr>
      <vt:lpstr>Naïve Bayes Classification</vt:lpstr>
      <vt:lpstr>Prior Probability p(y)</vt:lpstr>
      <vt:lpstr>Prior Probability p(y)</vt:lpstr>
      <vt:lpstr>Prior Probability p(y)</vt:lpstr>
      <vt:lpstr>Naïve Bayes Classification</vt:lpstr>
      <vt:lpstr>Evidence p(x)</vt:lpstr>
      <vt:lpstr>Naïve Bayes Classification</vt:lpstr>
      <vt:lpstr>Evidence p(x)</vt:lpstr>
      <vt:lpstr>Evidence p(x)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Overcoming Data Problems</vt:lpstr>
      <vt:lpstr>Overfitting Solutions - Binning</vt:lpstr>
      <vt:lpstr>Overfitting Solutions – Increasing Sample Size</vt:lpstr>
      <vt:lpstr>Overfitting Solutions – Targeted Sampling</vt:lpstr>
      <vt:lpstr>Overfitting Solutions – Trust the Experts</vt:lpstr>
      <vt:lpstr>Overfitting Solutions - Smoothing</vt:lpstr>
      <vt:lpstr>Overfitting Solutions - Smoothing</vt:lpstr>
      <vt:lpstr>Overfitting Solutions - Smoothing</vt:lpstr>
      <vt:lpstr>Overfitting Solutions - Smoothing</vt:lpstr>
      <vt:lpstr>Overcoming Data Problems</vt:lpstr>
      <vt:lpstr>Naïve Bayes Classification</vt:lpstr>
      <vt:lpstr>Naïve Bayes Classification</vt:lpstr>
      <vt:lpstr>Naïve Bayes Classification</vt:lpstr>
      <vt:lpstr>Naïve Bayes Classification</vt:lpstr>
      <vt:lpstr>Naïve Bayes Classification</vt:lpstr>
      <vt:lpstr>Naïve Bayes Classification</vt:lpstr>
      <vt:lpstr>Naïve Bayes - Probabilities  </vt:lpstr>
      <vt:lpstr>Naïve Bayes – Logarithms (ln)</vt:lpstr>
      <vt:lpstr>Decision Trees</vt:lpstr>
      <vt:lpstr>Machine Decision Making - 101</vt:lpstr>
      <vt:lpstr>Machine Decision Making - Tennis</vt:lpstr>
      <vt:lpstr>Machine Decision Making - 201</vt:lpstr>
      <vt:lpstr>Decision Trees</vt:lpstr>
      <vt:lpstr>Decision Trees – Adding Complexity</vt:lpstr>
      <vt:lpstr>Decision Trees – Adding Complexity</vt:lpstr>
      <vt:lpstr>Decision Trees – Adding Complexity</vt:lpstr>
      <vt:lpstr>Decision Trees – Choosing your Split</vt:lpstr>
      <vt:lpstr>Decision Trees – Choosing your Split</vt:lpstr>
      <vt:lpstr>Decision Trees – Choosing your Split</vt:lpstr>
      <vt:lpstr>Decision Trees – Finding the Best Split</vt:lpstr>
      <vt:lpstr>Decision Trees - Entropy</vt:lpstr>
      <vt:lpstr>Decision Trees - Entropy</vt:lpstr>
      <vt:lpstr>Decision Trees - Entropy</vt:lpstr>
      <vt:lpstr>Decision Trees - Entropy</vt:lpstr>
      <vt:lpstr>Decision Trees - Entropy</vt:lpstr>
      <vt:lpstr>Decision Trees - Entropy</vt:lpstr>
      <vt:lpstr>Decision Trees – Entropy of Cancer</vt:lpstr>
      <vt:lpstr>Decision Trees – Entropy of Cancer</vt:lpstr>
      <vt:lpstr>Decision Trees – Entropy of Cancer</vt:lpstr>
      <vt:lpstr>Decision Trees – Minimizing Entropy</vt:lpstr>
      <vt:lpstr>Decision Trees – Minimizing Entropy</vt:lpstr>
      <vt:lpstr>Decision Trees – Minimizing Entropy</vt:lpstr>
      <vt:lpstr>Decision Trees – Minimizing Entropy</vt:lpstr>
      <vt:lpstr>Decision Trees – Minimizing Entropy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85</cp:revision>
  <dcterms:modified xsi:type="dcterms:W3CDTF">2021-09-03T16:52:37Z</dcterms:modified>
</cp:coreProperties>
</file>